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60" r:id="rId4"/>
  </p:sldMasterIdLst>
  <p:notesMasterIdLst>
    <p:notesMasterId r:id="rId31"/>
  </p:notesMasterIdLst>
  <p:sldIdLst>
    <p:sldId id="257" r:id="rId5"/>
    <p:sldId id="303" r:id="rId6"/>
    <p:sldId id="300" r:id="rId7"/>
    <p:sldId id="299" r:id="rId8"/>
    <p:sldId id="306" r:id="rId9"/>
    <p:sldId id="305" r:id="rId10"/>
    <p:sldId id="301" r:id="rId11"/>
    <p:sldId id="302" r:id="rId12"/>
    <p:sldId id="307" r:id="rId13"/>
    <p:sldId id="308" r:id="rId14"/>
    <p:sldId id="309" r:id="rId15"/>
    <p:sldId id="310" r:id="rId16"/>
    <p:sldId id="311" r:id="rId17"/>
    <p:sldId id="312" r:id="rId18"/>
    <p:sldId id="313" r:id="rId19"/>
    <p:sldId id="314" r:id="rId20"/>
    <p:sldId id="315" r:id="rId21"/>
    <p:sldId id="316" r:id="rId22"/>
    <p:sldId id="317" r:id="rId23"/>
    <p:sldId id="318" r:id="rId24"/>
    <p:sldId id="319" r:id="rId25"/>
    <p:sldId id="320" r:id="rId26"/>
    <p:sldId id="321" r:id="rId27"/>
    <p:sldId id="322" r:id="rId28"/>
    <p:sldId id="323" r:id="rId29"/>
    <p:sldId id="324" r:id="rId30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STIN" initials="J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4649B2-DC1B-4FDB-83D9-C851A92228EE}" v="54" dt="2025-08-22T06:08:48.1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056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39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A7E5D514-4841-4DBD-89D8-5BD5E2EF99F8}" type="datetime1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1985F44E-32DA-4EDE-89B1-77AAF1A9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8270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482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121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00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918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302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253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413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703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399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872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421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197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55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317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95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953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51B65-CB5E-424A-A210-7B3C910D82A4}" type="datetimeFigureOut">
              <a:rPr lang="ko-KR" altLang="en-US" smtClean="0"/>
              <a:t>2025-08-22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580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69668"/>
            <a:ext cx="9906000" cy="51172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2395" y="1270933"/>
            <a:ext cx="7904728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2000" b="1" dirty="0">
                <a:solidFill>
                  <a:schemeClr val="bg1"/>
                </a:solidFill>
              </a:rPr>
              <a:t>과제명 </a:t>
            </a:r>
            <a:r>
              <a:rPr lang="en-US" altLang="ko-KR" sz="2000" b="1" dirty="0">
                <a:solidFill>
                  <a:schemeClr val="bg1"/>
                </a:solidFill>
              </a:rPr>
              <a:t>(</a:t>
            </a:r>
            <a:r>
              <a:rPr lang="ko-KR" altLang="en-US" sz="2000" b="1" dirty="0" err="1">
                <a:solidFill>
                  <a:schemeClr val="bg1"/>
                </a:solidFill>
              </a:rPr>
              <a:t>말해봄</a:t>
            </a:r>
            <a:r>
              <a:rPr lang="en-US" altLang="ko-KR" sz="2000" b="1" dirty="0">
                <a:solidFill>
                  <a:schemeClr val="bg1"/>
                </a:solidFill>
              </a:rPr>
              <a:t>)</a:t>
            </a:r>
          </a:p>
          <a:p>
            <a:pPr lvl="0"/>
            <a:r>
              <a:rPr lang="ko-KR" altLang="en-US" sz="2000" b="1" dirty="0">
                <a:solidFill>
                  <a:schemeClr val="bg1"/>
                </a:solidFill>
              </a:rPr>
              <a:t>부제 </a:t>
            </a:r>
            <a:r>
              <a:rPr lang="en-US" altLang="ko-KR" sz="2000" b="1" dirty="0">
                <a:solidFill>
                  <a:schemeClr val="bg1"/>
                </a:solidFill>
              </a:rPr>
              <a:t>(</a:t>
            </a:r>
            <a:r>
              <a:rPr lang="ko-KR" altLang="en-US" sz="2000" b="1" dirty="0">
                <a:solidFill>
                  <a:schemeClr val="bg1"/>
                </a:solidFill>
              </a:rPr>
              <a:t>음성 분석 기반 인지능력 분석 및 향상을 위한 훈련 플랫폼 제작</a:t>
            </a:r>
            <a:r>
              <a:rPr lang="en-US" altLang="ko-KR" sz="2000" b="1" dirty="0">
                <a:solidFill>
                  <a:schemeClr val="bg1"/>
                </a:solidFill>
              </a:rPr>
              <a:t>)</a:t>
            </a:r>
          </a:p>
          <a:p>
            <a:pPr lvl="0"/>
            <a:r>
              <a:rPr lang="en-US" altLang="ko-KR" sz="5400" b="1" dirty="0">
                <a:solidFill>
                  <a:schemeClr val="bg1"/>
                </a:solidFill>
              </a:rPr>
              <a:t>app </a:t>
            </a:r>
            <a:r>
              <a:rPr lang="ko-KR" altLang="en-US" sz="5400" b="1" dirty="0">
                <a:solidFill>
                  <a:schemeClr val="bg1"/>
                </a:solidFill>
              </a:rPr>
              <a:t>화면설계서</a:t>
            </a:r>
            <a:endParaRPr lang="en-US" altLang="ko-KR" sz="5400" b="1" dirty="0">
              <a:solidFill>
                <a:schemeClr val="bg1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713064" y="939567"/>
            <a:ext cx="4110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442787" y="5859736"/>
            <a:ext cx="5949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b="1" dirty="0" err="1"/>
              <a:t>팀명</a:t>
            </a:r>
            <a:r>
              <a:rPr lang="ko-KR" altLang="en-US" b="1" dirty="0"/>
              <a:t> </a:t>
            </a:r>
            <a:r>
              <a:rPr lang="en-US" altLang="ko-KR" b="1" dirty="0"/>
              <a:t>: </a:t>
            </a:r>
            <a:r>
              <a:rPr lang="ko-KR" altLang="en-US" b="1" dirty="0" err="1"/>
              <a:t>밥먹고합시다</a:t>
            </a:r>
            <a:endParaRPr lang="en-US" altLang="ko-KR" dirty="0"/>
          </a:p>
          <a:p>
            <a:pPr algn="r"/>
            <a:r>
              <a:rPr lang="ko-KR" altLang="en-US" b="1" dirty="0"/>
              <a:t>팀원 </a:t>
            </a:r>
            <a:r>
              <a:rPr lang="en-US" altLang="ko-KR" b="1" dirty="0"/>
              <a:t>: </a:t>
            </a:r>
            <a:r>
              <a:rPr lang="ko-KR" altLang="en-US" dirty="0"/>
              <a:t>채민호 </a:t>
            </a:r>
            <a:r>
              <a:rPr lang="en-US" altLang="ko-KR" dirty="0"/>
              <a:t>/ </a:t>
            </a:r>
            <a:r>
              <a:rPr lang="ko-KR" altLang="en-US" dirty="0"/>
              <a:t>이하늘 </a:t>
            </a:r>
            <a:r>
              <a:rPr lang="en-US" altLang="ko-KR" dirty="0"/>
              <a:t>/ </a:t>
            </a:r>
            <a:r>
              <a:rPr lang="ko-KR" altLang="en-US" dirty="0" err="1"/>
              <a:t>구하정</a:t>
            </a:r>
            <a:r>
              <a:rPr lang="ko-KR" altLang="en-US" dirty="0"/>
              <a:t> </a:t>
            </a:r>
            <a:r>
              <a:rPr lang="en-US" altLang="ko-KR" dirty="0"/>
              <a:t>/ </a:t>
            </a:r>
            <a:r>
              <a:rPr lang="ko-KR" altLang="en-US" dirty="0" err="1"/>
              <a:t>장강욱</a:t>
            </a:r>
            <a:r>
              <a:rPr lang="ko-KR" altLang="en-US" dirty="0"/>
              <a:t> </a:t>
            </a:r>
            <a:r>
              <a:rPr lang="en-US" altLang="ko-KR" dirty="0"/>
              <a:t>/ </a:t>
            </a:r>
            <a:r>
              <a:rPr lang="ko-KR" altLang="en-US" dirty="0" err="1"/>
              <a:t>한태민</a:t>
            </a:r>
            <a:r>
              <a:rPr lang="ko-KR" altLang="en-US" dirty="0"/>
              <a:t> </a:t>
            </a:r>
            <a:r>
              <a:rPr lang="en-US" altLang="ko-KR" dirty="0"/>
              <a:t>/ </a:t>
            </a:r>
            <a:r>
              <a:rPr lang="ko-KR" altLang="en-US" dirty="0"/>
              <a:t>서한이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2368" y="6136735"/>
            <a:ext cx="1348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/>
              <a:t>2024. 00. 00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75036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B077CD-B592-258F-C10F-C7FDFFD43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1F47A94-E735-0EA6-C9A2-E4128FC9C275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28FD5A2-8F71-0599-FE4D-0D870C35EF39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D55CCC-B19C-7A59-803E-01D1A00E1BB2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45E3CF-D907-C435-1D3F-67218A16FC72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DEEC78E-C168-021B-72D9-878F04D9A427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8D0A41D-CD66-E310-5453-1875592E1118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5D24D74-6B68-C82B-1C36-40874D1B087C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EE787F-9C86-8269-5501-39785BF50C14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F185D8E4-7899-3293-BBD2-25F40B7F04FA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3AAD916-6C9B-EED7-E6C4-1EDB61BDEB8B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F2C6BF6-F124-728E-4F77-C632B6571452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1627C46-D4B9-FF27-3185-BD8625F7BEC6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F19E998-A488-FBFB-B8F9-BC45211CE1E1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C940E3-5118-2551-BF23-11A60586937D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AEAAD55-F1CF-6421-2F30-AA12F48C0B3F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4FEE53E-D48E-C28B-0ADA-CBE6F831E2AE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10F0D81-E211-DD01-710B-C0C2F9261443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6CB092C1-6B65-E11E-7922-739193AAC23A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B929109-EAAF-3AC5-6DB7-76188C6D94E8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B3B3620-82D1-9BCF-D5B9-14261370C846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C4786C2-78A6-2BB3-C2F5-1B316D3A6409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99AB0D3-FCD5-F014-C96D-ADFC510C9A3F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019347F-D021-BDE7-BFD6-2F5C1C6C8864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DF13738B-5E2C-07BD-B0B6-8CE5DDF75D35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9272F74F-346E-C865-C7B8-2216DAECBE74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1" name="그림 10" descr="텍스트, 스크린샷, 휴대 전화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F648EED-12DE-9319-1515-4783CEDC7A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839" y="650674"/>
            <a:ext cx="1972962" cy="4392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154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BDB61-7735-F500-DE5E-524FCA8D8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1EFCBEB-D829-7EB5-8113-763F2839DAB3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48B277F-1357-3C5F-282F-AB1394563010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2C731C-CEAF-059E-0937-543947F7CFDC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C0CF08-149C-C40F-4031-55BB07E2767F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2A05B87-8DEA-C56C-872A-323E08237793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915583-EEFC-4307-9674-019FE85315F8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8D5601-3A8B-ACC7-19A1-84CBF2A15D47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FCF7185-CEB0-A032-4E17-49BF6DC0B844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9A1433B-4436-D1DC-5790-F529EC94BC50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A3CFE6A-20DA-504E-5A96-7D13B74F72A0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19F544-ADFA-9521-304B-C7CA69A52522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6EAA676-B7D8-A0AB-C621-0AC9E7A891A4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56B6043-E8E5-E406-7160-A540CF8009FF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64A4965-351C-5FB1-165A-3A8DDC386F92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3D65DA6-2806-0267-E64E-8CD0431432E1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E9B27CC-690B-7737-CA3E-EB9807DD2E24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DE2632B-A4DA-5B17-C156-E4EAC5ECF442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BCA88054-3405-D999-AA0B-92CA2813439A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8268A69-955A-11BE-B8A6-B2723241F07E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EA223B3-C10B-0178-8990-41EB31073396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5D04EBD-F491-3110-D041-C95AD70F2315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9EBC92F-3223-1E52-A2F8-9B61E1861792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DEBA63A-F6E5-9C1D-F13F-9E3A114C8895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4CB10ABC-0B0B-7F91-B25E-F6D97876C750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3BD3BA97-5BDD-0C81-9124-F7DF8F447CE1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0" name="그림 9" descr="텍스트, 스크린샷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716D19A-53C7-9EDC-3980-AE2954E039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101" y="-278519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9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8941D-636E-37FC-F9A7-9ED6E8BB6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5E07589-27A6-DFBE-54D1-8B4D923F640C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551334E-0D96-6F9F-EE30-630E6B5E47F0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DB2343-E859-43E5-9D3E-07154F75F0A3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158E6F-A450-4BBD-E13F-577D42ABB5FF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D3FEEB2-CA35-23A7-4363-1E14D4FECE9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B9B9798-6668-BC26-91F4-E0D2EB064962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36B355D-FE16-D630-A939-BA9C73A65911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72025FA-BC87-E37A-7B49-C8A570500F74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CC2B3BEE-0862-2785-C5D0-8801D694544C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38515B2-CECD-19A3-19D0-F07D2742A741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0409543-1B43-1916-7E50-4408E7322586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6AAFF6A-E5A9-C947-5304-33465EA3A1EE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E7D27D-109F-76DE-CDBF-A9E177D8000A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BED3BF6-906A-D4A8-7166-AD0E697E4048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86F9448-277E-5432-A55F-E50AE47E745C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EBFB4B8-69A7-9F13-846D-A79FDB68017F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259DA94-812F-2ADD-1085-71D9F83B24D3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0FE3115-FCE3-EBCC-4362-965D4BC2BFA1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F2DCCCE-EF42-C616-AEB4-E84C8753F09D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361B802-3FC8-4E4E-33AB-66200B60B429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7A4FF5B2-6C0B-046D-F640-D32515C5EFAD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BBECBEB-6628-CDF9-B51B-7DC4FD97A896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B4829E6-A7D2-BE9A-C7CE-21C333C01BE9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24C794D8-426A-5DCF-72B2-914AA4485EEB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25B9C3FB-9CF9-F641-1B32-457C794385D0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1" name="그림 10" descr="텍스트, 휴대 전화, 스크린샷, 나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9859D02-9D4B-49AE-C779-172448A98D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1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8FB13-818C-3A8D-78FD-7AC70694D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B932F9E-0B0F-4FBE-45C0-938E642BF8D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B810C32-54CD-D784-1161-1CE3DF005FC1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B4ECA6-9B5C-EAA9-C3C4-E1A1F9148CDF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EC4860-A64A-FC2A-3A34-686416B62332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C5B7C49-ADC7-B075-CAD1-591BC1E3A78C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FF9ED16-BDC1-FE56-243A-27EC1449D8EF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32191F8-C648-14A0-CF14-1597263984D6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A717D3D-11BD-C206-B195-23B07D4C25BD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F83E2978-C418-9BD5-F8FA-BEDD9000CF9C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180E70D-EA5D-C5F8-ED53-A289F6F2385F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5556F52-9B06-767D-80DA-C3C2D1D1256F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00631B-5752-31BA-3B61-B540E4F21899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5CE24F9-A943-0303-071D-BB6F246E4B2F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C95CC8B-D8A2-CE3E-508A-10FB1A5E246E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FAB5E1C-DD60-BC39-7C93-430D97B5E644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3ADA0C7-D3FA-604D-73B2-38B915F17CA1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005A4DC-57F0-4E94-95DB-FCBCCDA6A8CA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A8F5EDDB-717E-B95D-B96D-F57EB875CCD1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9B43D6B-178E-482E-F2EB-621EC772D97F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8E29EEA-214D-A9AE-A5DC-2F1E034B771B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B0B9406D-8B8E-042E-E353-0D241B34C021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A84D14E-7AEE-320F-117C-AA31CB8F10CB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8838E85-7359-2FF4-A18C-E82056005D85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A6FE2990-075C-C709-4854-DEE2BEF74782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1F3A95F-61CC-66A3-C746-EFC803152F1A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0" name="그림 9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867EBEC-0F64-8803-4CC5-775F012EA43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706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921478-7D8A-537E-A760-B254CAE89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143C0FB-626E-886C-B525-A08BCA14C91C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B8F8D67-8E16-E036-3825-F8A5D9019553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201EA10-4F52-6D05-2049-1CE3E183DEB5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E47A38-B3A1-9AF8-9047-C1D49372AEA3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C3CB437-8D8C-0076-5AF1-0BEB554EDE26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FA9CE95-4035-8B8F-3284-7E3F115E17D8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679E57C-92AB-6D80-C90D-DFDADCC832E2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C5FED0E-495E-1706-E19C-E8D0F0C2C78C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8601EE6C-D540-8B23-5467-283DD9EBF42B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722C60D-7752-D001-FCBE-1E0D96722856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2C37F0-A837-C10A-731C-2D17AA9D1F8B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0C39001-7C8C-7F3A-F242-B247573F6ACE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7054B26-A7C0-138F-944E-302DB107E9FE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8A274F3-C6CE-D577-CFF1-0552FD7EB488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0C8125F-EB03-FEE5-A888-923322EA5F92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568C57D-DA2A-FCF7-1F82-623E35681D1D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8F7DEE9-33D8-8921-8827-F4BB802B50AB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8BB50CA4-F756-93A6-841A-E79CC39431D9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C935DC6-C813-111B-C950-534412A57D24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E60AE03-7B4C-39B8-F1C8-59EB409EA0C8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379BA06-1F0E-199A-F07E-D5A5FA0043D8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CC0127D-DC26-8C10-6D4E-938841D55EF5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A00713C-E447-CEE4-B568-95E0E5CB40B4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8CCBF9E0-2C4A-7823-7067-7C5C6E86DF24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92F88CFE-37A5-EB71-BBFA-908A67A09A8C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1" name="그림 10" descr="텍스트, 스크린샷, 폰트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35AA0AC-F5C2-9EBF-5EA3-A778782327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848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9E2A25-5D3E-A8D9-8850-2E60B89BE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D840EB5-20FB-EB9B-0646-B585E3DD89B6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2314182-B968-5997-0691-F0E3D5D252EF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3038306-24DC-B846-6CFD-5692F5330EE0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D62774E-6F02-50C9-7DBD-A9AA3B9312CD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EF657F-BAC3-4161-9475-5D271C6FEF29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7737CDF-8869-24F2-A0A8-B49DB010A415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45F758C-374D-6841-38DC-3F8F4C3B01F3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36D5F09-7EAB-429A-4489-DFBEDA996422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A9680FEB-B827-7220-8625-91092F868E18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587E216-7D7E-C01B-3C29-1E6977C0E77B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4A60B1-5489-104A-AD32-D8D5756B5966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B1A78E4-4E03-0B5F-D5FA-861F8C6A2CF7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6022D4-85EE-1434-2445-89820394B23E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647EE93-7EFF-60C4-A3E2-7F4AC4AA9EF4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92E2298-F330-494B-7C6E-AEB7F560035A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C896E68-9683-3991-0026-B78F712B76ED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5E62608-F183-E6EC-834F-6C6D52B946CC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4F84E512-E120-F4D4-6C2A-5702249DD18C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C6FF5CD-ED16-911B-DD53-54BD44C2ADF0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FFA6A84-5B8E-EDF8-A7C6-EADCC0869A71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CDB9529A-29AE-8252-2FED-4DE9CD72C067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1684AEE-0C4E-01E3-5AF9-025235CD7AF5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AFDFEB3-2809-0FB7-1CE5-D40B6FE92EB7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4BFEA8F4-9C42-0B40-683B-F1E2E9311402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AF2B76C-55E1-CDD1-5B68-58BEC4FE7E39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0" name="그림 9" descr="텍스트, 스크린샷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8E9D8D9-06A4-E84B-D238-67D7F66D3E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704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4B3D11-5AE3-BDAF-9820-0925C30185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58258CF-678C-E997-9260-96ABC5BC4342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1C99CB9-B378-603E-FA91-7614E408D717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10DB9B-1125-1D9B-E932-FB52C544547B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D7375B-8B7F-7F5E-C18A-E780B9704B5F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BEC02ED-2981-522E-B727-B1EB6DA84E63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16E4AA2-79DA-35C1-7B45-93D3F5B9E3FF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664FBF9-2912-64D0-ED96-C942B3876F7D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A7928CF-286F-3305-4C05-73EEA401724E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C513ED89-7CB6-67B7-A78E-B7ED0B8EFC7A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48A062F-4967-7D04-5527-BB7FDE6713E2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5BFA088-CABF-F004-8C75-F18AC1729DA5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C45C556-DCD9-F54E-474C-42CC261D5DB9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21651D1-AC99-56ED-9111-BB1B97D1F9B1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3B4DD6C-241A-FF87-C975-627371B9AB20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C53D297-0002-924E-68D3-83C96AE8051A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72C5780-ADA2-D1EF-1321-830035461A6F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E459E61-7A88-F5EA-73BC-274E56A3E8B7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D12F195A-6970-25D4-68E7-008511F78381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9A5B071-EE27-ABD3-5FA3-2F434DF54BA6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680917D-1100-761B-DE88-1378F8A66182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766D60D-7E97-561F-AAE4-D7F029EC46A3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6B391FF-522B-2B8A-70F6-68629B9FFDDC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21BBD79-A929-B420-69B0-1E4E549E7F06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1F48AD50-98E1-507A-4041-B935EEB81F61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B40F233E-B635-3E83-5BFF-6D74B5608224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1" name="그림 10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4574C61-3A8F-AEC8-9D1E-2F2F6883AA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553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A4E866-E94F-64C3-DA35-124BB8A49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2644C3A-67CF-DECE-FAF5-02D61ECA907A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E7B0CA0-A841-D107-51A7-FC8D1ECAB14E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896EFD-6389-6BC6-9064-52085C1FDB69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17AE60-75C2-2E8D-74F9-F82542EC4D11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F91969E-E100-9C2C-5217-93D776D8D983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2679280-64A3-45D4-1AB1-B23EB355E191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2D8A493-03EF-89B6-6A46-C1BE98E7B8BA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535516C-7209-6E73-B872-0433603469A8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B97FAD17-FD3C-3B96-1618-3DEE0015CAC9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0D1C548-EE60-A90A-12CD-697B36EE8C90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306AE6E-6B54-E1D7-49F0-46D0A35B9EBB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0C99243-5B87-AEF3-911D-604CE9BF01BF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0A253D9-4657-51E2-F04A-EF7C05AEF8D1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D506CD9-9001-BAF4-4C91-AC62D152245B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DFFA04A-8CD2-B4F7-AD4F-9B7453DF0222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B1BE31B-B690-A97A-38F5-811C59EE204C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C395202-F855-9605-83D6-FA65F5B1A289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85C3AF54-3F1F-68F5-BA25-790DDE715747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24337C0-E94D-98E9-1EF8-EBB8687B1A89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5929687-3679-A496-823F-63E7413B9EA1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D64BFEF-84E7-9119-C133-336C04EFC7FC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B39BF4A-30C1-4CA3-BC35-5D043267EABB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6F76F3D-95A0-CED3-6204-CB5206303D02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20F4FD28-C6E0-6115-A26F-39149D5C560D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568C6B07-DC63-65DE-9E24-5EC17A3FEE2B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0" name="그림 9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86CBDB5-0760-BC61-A14F-B939750897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3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87DEA-D5CE-D4C7-6595-CFFAA9ED1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57B1311-69B2-A7BB-1685-7B0E552FBBF9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F234D0B-1D09-74B2-C07F-AD83B8898179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A5AA37-C9A1-FEDF-D819-2DED39E45EB7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AB2346-533E-AA0D-F77A-BE365690E113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D4B36EB-17F6-A739-B8CF-BF50949F491B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C9173FE-222C-BF29-C189-78920F17CC12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79404D3-8E80-B39A-A07E-7AFCDDD7E2EB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4E86A1D-2D79-42CE-DA35-2901316D49FB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B9497E89-B346-C818-9131-746D0D09C20E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611C17E-29A5-3C46-F33F-FF06478AF6AF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4AC946B-3C92-845E-EEC8-9F17324A63B8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CFF4E5F-1AC7-4D3B-3E9B-4512AB11B2CE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ADCD5A4-65A2-5443-6FE5-79802B5148FA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A899BA5-AB07-D4D9-1EE8-F8D807EFC7D2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62C062F-7E1E-0840-61B1-12F78E5CF1BF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1BE3841-4DE8-15FB-2453-DE61A085DCC2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9EFB744-782B-5D14-88F4-9655F46F761C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27DE60A8-0EDB-6251-4515-8E7435CE025B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B809467-08DF-BFAD-653E-8ED0B2EA1469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485CCAA-1635-EB25-B1AF-2425494DC47F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F5B47D5-83A9-8A53-790E-55072C6C6E93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4D3C839-C553-6507-E14C-3E560A5FE765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C9158E4-CC6A-8854-E274-0E78587AD88E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852D15B4-FDF9-8635-281A-D8F66EF82EC7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C16059CE-D979-48D9-AC9B-728F8F087F39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1" name="그림 10" descr="텍스트, 스크린샷, 번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1AF246E-3704-C665-377A-BBE5EBBB57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566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A1E67-54B0-E2FA-4F6F-E64FFB473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05F626A-60F4-FBBF-909B-E1A1D976BCC4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6C040EB-EEFA-5BBD-316D-27D33D7BD87A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11CA4C-EF74-314D-D3A4-971F3A4AFCC1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3CDB30-82FA-82A4-1235-A9015E900341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A0FE9A9-FB9B-FCF1-7733-2C79D3D7CAE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0D802CF-BF0B-6747-97B5-6D290063181E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28A2042-BAAD-A826-8F8C-B1B8A8B3A714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6870DBC-EB18-569D-8CEE-85DB4D86177E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00BB987-5679-D1D2-3883-DB72DFE4B8BB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BE6C914-E3EC-2489-5AA8-EA21671EAAED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8063A10-58EB-7D51-19DC-F47FE8235DE7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337FECA-6118-667D-35A5-99978B070162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CE8C760-9A06-4071-C652-F893346B3783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E16F2AA-E250-8282-21FA-FB87B299CF34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0B9ECCC-D89F-1A1A-9AD6-A0AAC244DDB0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B4DC07B-F1F9-DE41-B1F6-BAF1EF593E45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7BAB0F4-26C2-D33E-3969-63B409C685CA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49BAFEF5-DE49-179E-4BFC-67A084112078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9EB00C2-7687-C29F-86FE-674C384D127D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316EC01-8F9D-2912-418A-81FEA203CDF3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031E5A3-5FE2-21A4-B574-0E0E9F2B8FAF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9B1A6CD-6AC8-2D0A-46A9-2447D88B94BA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EFAAD72-4D98-2C08-F879-B7E4286F569A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B7838B60-77CF-499F-75C6-9FAB71DA93F5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16ED423F-400C-C4D5-0D58-4C5673228E57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0" name="그림 9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9716E71-CF63-22B4-085D-372927C983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42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422454" y="40844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3200" b="1" dirty="0"/>
              <a:t>변경이력</a:t>
            </a:r>
            <a:endParaRPr lang="ko-KR" altLang="en-US" sz="3200" dirty="0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6266C6A5-3908-4920-BDF3-166795DE92EB}"/>
              </a:ext>
            </a:extLst>
          </p:cNvPr>
          <p:cNvCxnSpPr/>
          <p:nvPr/>
        </p:nvCxnSpPr>
        <p:spPr>
          <a:xfrm>
            <a:off x="553673" y="1098958"/>
            <a:ext cx="873294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449152"/>
              </p:ext>
            </p:extLst>
          </p:nvPr>
        </p:nvGraphicFramePr>
        <p:xfrm>
          <a:off x="553672" y="1443416"/>
          <a:ext cx="8732939" cy="2804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79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0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1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76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76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50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버전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작성일자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수정사항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작성자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/>
                        <a:t>검수자</a:t>
                      </a:r>
                      <a:endParaRPr lang="ko-KR" altLang="en-US" sz="16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1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0.1</a:t>
                      </a:r>
                      <a:endParaRPr lang="ko-KR" altLang="en-US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2023.00.00</a:t>
                      </a:r>
                      <a:endParaRPr lang="ko-KR" altLang="en-US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- </a:t>
                      </a:r>
                      <a:r>
                        <a:rPr lang="ko-KR" altLang="en-US" sz="1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로그인</a:t>
                      </a:r>
                      <a:r>
                        <a:rPr lang="en-US" altLang="ko-KR" sz="1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회원가입 화면 설계 </a:t>
                      </a:r>
                      <a:r>
                        <a:rPr lang="en-US" altLang="ko-KR" sz="1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1</a:t>
                      </a:r>
                      <a:r>
                        <a:rPr lang="ko-KR" altLang="en-US" sz="1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차 배포</a:t>
                      </a:r>
                      <a:endParaRPr lang="ko-KR" altLang="en-US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홍</a:t>
                      </a:r>
                      <a:r>
                        <a:rPr lang="en-US" altLang="ko-KR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O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김</a:t>
                      </a:r>
                      <a:r>
                        <a:rPr lang="en-US" altLang="ko-KR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O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01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0.2</a:t>
                      </a:r>
                      <a:endParaRPr lang="ko-KR" altLang="en-US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2023.00.00</a:t>
                      </a:r>
                      <a:endParaRPr lang="ko-KR" altLang="en-US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- 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게시판 화면 설계 </a:t>
                      </a:r>
                      <a:endParaRPr lang="en-US" altLang="ko-KR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- 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로그인 화면 버튼 디자인 수정</a:t>
                      </a:r>
                      <a:endParaRPr lang="en-US" altLang="ko-KR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홍</a:t>
                      </a:r>
                      <a:r>
                        <a:rPr lang="en-US" altLang="ko-KR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O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김</a:t>
                      </a:r>
                      <a:r>
                        <a:rPr lang="en-US" altLang="ko-KR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O</a:t>
                      </a:r>
                      <a:r>
                        <a:rPr lang="ko-KR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0187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0187"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0187"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0187"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69C9E8D-AE0B-EF8F-299D-F05EECC5B73A}"/>
              </a:ext>
            </a:extLst>
          </p:cNvPr>
          <p:cNvSpPr txBox="1"/>
          <p:nvPr/>
        </p:nvSpPr>
        <p:spPr>
          <a:xfrm>
            <a:off x="553672" y="4374047"/>
            <a:ext cx="75806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작성방법</a:t>
            </a:r>
            <a:r>
              <a:rPr lang="en-US" altLang="ko-KR" sz="1200" b="1" dirty="0"/>
              <a:t>)</a:t>
            </a:r>
          </a:p>
          <a:p>
            <a:r>
              <a:rPr lang="en-US" altLang="ko-KR" sz="1200" dirty="0"/>
              <a:t>1.</a:t>
            </a:r>
            <a:r>
              <a:rPr lang="ko-KR" altLang="en-US" sz="1200" dirty="0"/>
              <a:t> 화면설계서가 수정될 때마다 버전</a:t>
            </a:r>
            <a:r>
              <a:rPr lang="en-US" altLang="ko-KR" sz="1200" dirty="0"/>
              <a:t>, </a:t>
            </a:r>
            <a:r>
              <a:rPr lang="ko-KR" altLang="en-US" sz="1200" dirty="0"/>
              <a:t>작성자</a:t>
            </a:r>
            <a:r>
              <a:rPr lang="en-US" altLang="ko-KR" sz="1200" dirty="0"/>
              <a:t>,</a:t>
            </a:r>
            <a:r>
              <a:rPr lang="ko-KR" altLang="en-US" sz="1200" dirty="0"/>
              <a:t> 수정사항</a:t>
            </a:r>
            <a:r>
              <a:rPr lang="en-US" altLang="ko-KR" sz="1200" dirty="0"/>
              <a:t>, </a:t>
            </a:r>
            <a:r>
              <a:rPr lang="ko-KR" altLang="en-US" sz="1200" dirty="0"/>
              <a:t>수정날짜를 작성하여 이력을 작성해야 한다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en-US" altLang="ko-KR" sz="1200" dirty="0"/>
              <a:t>2. </a:t>
            </a:r>
            <a:r>
              <a:rPr lang="ko-KR" altLang="en-US" sz="1200" dirty="0"/>
              <a:t>버전은 화면설계서가 수정될 때마다 작성해야 한다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en-US" altLang="ko-KR" sz="1200" dirty="0"/>
              <a:t>2. </a:t>
            </a:r>
            <a:r>
              <a:rPr lang="ko-KR" altLang="en-US" sz="1200" dirty="0"/>
              <a:t>수정사항은 과거버전 대비 어떠한 내용이 달라졌는지</a:t>
            </a:r>
            <a:r>
              <a:rPr lang="en-US" altLang="ko-KR" sz="1200" dirty="0"/>
              <a:t>(</a:t>
            </a:r>
            <a:r>
              <a:rPr lang="ko-KR" altLang="en-US" sz="1200" dirty="0"/>
              <a:t>추가</a:t>
            </a:r>
            <a:r>
              <a:rPr lang="en-US" altLang="ko-KR" sz="1200" dirty="0"/>
              <a:t>/</a:t>
            </a:r>
            <a:r>
              <a:rPr lang="ko-KR" altLang="en-US" sz="1200" dirty="0"/>
              <a:t>수정</a:t>
            </a:r>
            <a:r>
              <a:rPr lang="en-US" altLang="ko-KR" sz="1200" dirty="0"/>
              <a:t>/</a:t>
            </a:r>
            <a:r>
              <a:rPr lang="ko-KR" altLang="en-US" sz="1200" dirty="0"/>
              <a:t>삭제</a:t>
            </a:r>
            <a:r>
              <a:rPr lang="en-US" altLang="ko-KR" sz="1200" dirty="0"/>
              <a:t>)</a:t>
            </a:r>
            <a:r>
              <a:rPr lang="ko-KR" altLang="en-US" sz="1200" dirty="0"/>
              <a:t>를 작성해야 한다</a:t>
            </a:r>
            <a:r>
              <a:rPr lang="en-US" altLang="ko-KR" sz="1200" dirty="0"/>
              <a:t>. </a:t>
            </a:r>
          </a:p>
          <a:p>
            <a:endParaRPr lang="en-US" altLang="ko-KR" sz="1200" dirty="0"/>
          </a:p>
          <a:p>
            <a:r>
              <a:rPr lang="en-US" altLang="ko-KR" sz="1200" dirty="0"/>
              <a:t>3. </a:t>
            </a:r>
            <a:r>
              <a:rPr lang="ko-KR" altLang="en-US" sz="1200" dirty="0"/>
              <a:t>작성자는 화면설계내용을 작성한 사람이다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en-US" altLang="ko-KR" sz="1200" dirty="0"/>
              <a:t>4. </a:t>
            </a:r>
            <a:r>
              <a:rPr lang="ko-KR" altLang="en-US" sz="1200" dirty="0"/>
              <a:t>검수자는 화면설계에 대해 문제가 없는지 점검하는 사람이다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5. </a:t>
            </a:r>
            <a:r>
              <a:rPr lang="ko-KR" altLang="en-US" sz="1200" dirty="0"/>
              <a:t>현재 문서를 제출할 경우 현재 작성방법에 대한 내용은 모두 지우고 제출해야 한다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18379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B55FCF-F66A-9CB9-A5B4-37635C697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F36185F-9C60-7D32-FC99-95082A78FF62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2D84213-3D63-E9AD-801E-52279F311A56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BB3B57-3179-C329-DB86-9EB6E4C1364A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8CFE6E-7347-AE51-789B-932B96088D1F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82E1A8B-7918-0505-53C3-6879CFFDF9B5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04CE738-01D3-ABD9-195C-72361932652C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06BBF4A-B1CF-C073-6665-B6B9D437A8FE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FAE7E79-13E6-BE09-639E-F8EC3A32C7B9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633D38A-F701-7C13-AFF1-CC766DF98133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E6E6889-4605-B959-1F65-EBE955F1877B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C818646-4474-EFF4-14B1-E4F906CFE228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33E97E6-5140-E809-160B-73FAE08D0019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4D87709-74F1-4FCF-5A06-15B3DF2647B2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2BEE9A9-4243-CF74-2DBC-F55FE440C546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8502E80-4B24-BBF2-AE50-0AB07845F678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873A47-29D8-E559-68BA-B8A731100D5E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F84335A-2D05-54F2-0EAE-6CA0A9EE3705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4C455EEF-8E4E-8CA7-9B35-DCEBE3021CAC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67DAD38-EF38-F253-35BE-E17EBA2F69FF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1F54C01-3281-AD67-60C2-33D8436CB889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7F7CD48-BE66-D90E-5DCE-D7FF1458BA71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6D6AF5E-9452-457B-1F6E-9883ED1BB51A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BAF97B2-AEBC-CECE-7DA5-58B0584372FB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E60980E6-BA8F-F82F-928D-B89C73BECB75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A48C7B7D-BE68-F4FB-117E-384D34148B72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1" name="그림 10" descr="텍스트, 스크린샷, 폰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83F4B0C-55F3-3E6B-E650-EB361EB8DE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712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54700-1195-DDA5-B83C-0B0F0D775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18E271-005E-724B-071F-3D9DD64A7A40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953696C-56CF-DD96-1012-6D4988DF0AA3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AECC9F-FB08-A4F9-990B-CB47DF4746D3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4CCD5C-D6EA-9A00-BBBD-A473687D138D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D900CD9-DC75-04F0-31C2-BCD0DC1E0864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E356CBC-FB05-D0BE-701F-628141E2D2C4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7529A2D-8A00-90BA-268C-473356CA7A45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FEEAC59-E88E-0A41-4B71-1DA08D9FBC52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6FE79C98-9954-C7AB-D2B1-3657FA4971FE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13F395E-3218-18C3-DF45-7EBAA99EF3C9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670F461-F72F-4E22-CBCA-B9BC184E99EC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8CECDD1-5835-D5D7-AFB0-117275E87D23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559D865-9DE0-CB14-F397-244E91BEE6A1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2A01411-DE8D-263C-AE1A-075F1490867D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443A4982-D250-2E15-867C-FFE4B2BA7DA5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88E1E68-4541-7A23-0661-866D41732B6A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42D8CB5-783E-FA28-5132-D51E5293CA55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FCCB1ADD-6C48-E0B1-E7B0-4EE38C958333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4251673-C9B0-781C-B0B3-C9752849BFB1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67B3C53-E6E5-7FBB-A942-6F141D62CA8F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30798FF-AE04-64A7-9A1D-F0A5F897EDEF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9AC9C4A-C9E5-1D52-925A-B4F97E142F87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1E2AE73-4ABD-2140-AEAF-8E54A32BBE36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01FD6D2-042F-410A-0BA3-ADACB907A7E4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5A7BA27-A5BF-323D-5C99-FE3E83DDC9E4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0" name="그림 9" descr="텍스트, 스크린샷, 휴대 전화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AB3B566-2568-1B03-99C4-AACB3728F1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769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99BD58-8F4D-7099-FA23-F1674D7C6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60A06CE-9167-1B69-0979-7B6A62B68515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1C0D820-97CB-96BB-1433-62DCA9A1BB14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7F60B7-D0C8-1E27-DC0F-C5E7A4FACD07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581B94-0D2F-25A4-893D-9A8A556FFF5B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0149131-49F3-B754-AFB6-CD005BEA4D6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67D1FE9-B07F-D328-BD44-D14CA8D0C5D3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1C4A3D1-79A6-485F-8227-72C7F155871D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D20C6CE-8CC5-146F-F151-D042F3E206A8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CA9600CE-6C73-9604-AB68-3EE72EAD6495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8D7B732-A0A0-B0F0-E1DC-DC3B344346EE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9FA079D-DA54-9815-AF99-8EF3BD733F7B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5EB825B-3294-6264-DEA4-A79C8DFE07AB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A28C20-9BE4-DAB8-B22C-487CDCDC01C5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70CA339-F15F-9993-9C21-2E6D0801EBF2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EF08CBF-BD35-B904-87B0-9D893163A0FE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87CBDA8-EB17-9120-DDA0-4B4D725025DE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0B028CF-C322-64DE-D71D-0E3D7DF09BCF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0E10CC25-949F-3D8A-ABAB-15E09FFD0DA7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72EEB31-75F4-3600-2178-CF45FDBE5ADC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31E200F-6A72-A270-1C08-FD46C47FB5A5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CA62CD0-8D4B-F29B-59EC-A6EBAED2BC79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07AF1EE-2D42-F1A0-6473-A8307D0BA405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452E211-B10A-2E25-3F7B-900805B68ED1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DE7D0727-7677-35D6-36E5-80B52CDAC4D3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E1B6B748-D9F6-2BCA-7B5C-FCE5DA3B39B9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1" name="그림 10" descr="텍스트, 스크린샷, 폰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C42365A-530F-C21D-ABAF-4B465EA57E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98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7F902-B442-8A33-5E00-8C8B5A420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568A24F-442D-A091-109B-552CAC33C0D6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450B3C0-F24B-1D1F-D4FB-722AC676DF8C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885089-B72E-D0D5-DD59-5D1839653538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311D37-CCE6-36E3-A76A-8C55B2CEDAEC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AD0CFA2-8318-FCFF-9C02-3EECEE0A0FF7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8FA23FB-FD69-820A-B9BB-49FB48D57C15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B91B22A-6404-80DA-94DE-331E09F68DD4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73D9E3F-4004-0A6E-6F4B-074938F00897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E1ED203C-DF32-BB42-B10D-E21BA3CD8B9F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35614BE-6C4F-CA0E-5530-7C9A41CAF0D5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D95CE2B-EE35-602F-2088-362AA109F1A8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630DE12-79D9-0764-E47B-25B0A9A21118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9F1961D-459A-EE98-9B3D-D1245DDCE77A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77C1D4A-0603-6D43-B657-5F4585087D14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B47EB08-2B59-263C-66A5-BA84AE145286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14DCA8B-7151-CCD6-F3B5-3AE08010F9BA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58C5152-01D1-658F-E46F-E405814EF0AD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09FA4864-50B1-F6E6-F0E8-D918B8C85B35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C19F0A1-2352-59F0-BDCF-3CA908BF58A0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44AC860-4C99-2089-D0A7-B2B6D5194C41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BEAAA3C7-FC5F-43E5-D0C5-5BBB77317418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9DCD32A-F20D-8617-6384-95317743B277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F409EB9-504F-3A30-82F1-57B8174B67CF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0F0B7A98-FF89-5670-8166-C7B694FCDB43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F0AD76C0-B4D8-9FCD-A802-AEEA158A7B33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27" name="그림 26" descr="텍스트, 스크린샷, 과일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B3BB029-129B-D260-1D6D-CD129CFA5EE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3443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6323A-F66F-F00C-6A09-8BB269975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58EFF9D-1D8A-0B41-8FAE-72E7D66ED66A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0085A28-5211-1700-4BF9-0F27D82F69CF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40F8C0-E95E-B2EA-6A40-DF643BCCE7B2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AB0A5D3-E849-E0BE-8C67-B2106CBBCE53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0F6247C-80F9-869E-2B30-3A170512E413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C15EBC3-98D6-E573-8FB2-435F18872C4E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24DF714-FF6B-B1A1-9B75-BABF5333CB2D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169C20B-328B-CDDB-4511-AE2696A6147C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A1AE2FC-34EB-A8C8-BDB6-ED312F86B24E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7283C6-3B78-2FCF-D5F8-59EA22907328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C74E6A8-5151-8CA1-A571-F36B664E308E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375DF7C-C95E-38B2-BD4A-7B0E1FBE93F8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CD4574C-99E0-E664-35BF-6119CA0BA5E7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37E732A-304E-79B3-45E8-691512D4AF0A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C57D7FD-0306-C4C5-D29A-8D455CB6BDA9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ADE914F-911C-5D01-6BF1-CF2A58BED79B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DD75C92-C8DD-CAE9-0984-A40EB3622940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F85662BA-FFB3-9FD6-629F-E5213BEC317D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76F9F40-A7B6-7903-EE5C-8A20E32DBBB0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A5A4B92-FC0B-DA0A-5377-AEAC3A78B2FF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749456B7-0EBA-9500-9133-124C904A54BD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9571BE7-016C-8E12-6F10-37CABAA08A2D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C87BA8D-9EDC-1903-E16A-A17752EFCCAA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D91E81ED-0C3D-084F-F648-D5F957E03969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C8EAFBB-F6E4-A21C-EE73-32578573C306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0" name="그림 9" descr="텍스트, 꽃, 스크린샷, 식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C50C052-05D8-F017-1DCE-FF9200CEA6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0667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95C4EE-4A8D-CF07-5D3C-C53DF5C86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A68B3B9-E07D-E329-8453-25FA2A6A96B5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FCE4D98-5CA3-B5C9-8CDA-4314BBD5327F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7BC580-35FB-CC3A-E0D3-92915CD91BF1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68AFD6-3916-6A0E-2C50-CB6ACD5F58DC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308D59D-43B3-5859-5A30-54F16CE345C2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E1E6B1C-4B2D-70C8-3CF9-783FBDD9CE8E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828B2C5-3FFC-1634-27B8-526D1CB0E1D2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D736E04-539F-B7BD-C6B4-2106687DF592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BD6DB3BE-0345-D563-10F5-C3B51234D962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BF8D5E7-1D78-C8B3-E165-424A263B3468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0872222-936D-5A33-A966-A1240E12067A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7C9AED6-0E76-EDA9-ABDA-989EA889E89B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DD7DE28-0A0D-E971-4425-A0BDC1DB49F0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845FA06-2D63-CB10-0EC6-9F2D52EC173B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A9EB519C-429A-B03C-E91B-0BB1CD71C4DC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AC6FD4B-9CCD-BFA7-2902-D6DCFF371F02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49AA8CC-3DF6-AF37-2D2B-26E3CE220CAE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CF9F0137-818A-6A8F-5C68-9943631B3837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DE5C564-F91C-FBAD-365D-E2737B7FAA75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C7CBF1A-9B26-6F5F-1CE1-84BCCEEEE429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5ECEC60-5A44-F32B-AB2C-F3585823DF15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A48B4B8-D796-8148-5429-021BF65AE780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32B165A-AAF1-A411-8F80-9C2ADE699855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9FA4CB9-C279-C423-C43D-A33EFAA0CF54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7884292D-C199-5202-B0F2-358AB5FDF2A9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2" name="그림 11" descr="텍스트, 꽃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827EF85-A24D-DDAE-5112-C5DA64CF60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574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C34D7A-C913-4CBF-44C2-BC4D432D6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A4295C1-54D0-5DD8-F905-89A1149320FB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4A30F7C-A37E-46A1-1239-15780366C18B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866155-F358-FD44-BF0A-FAFA1EA2675A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EA5F053-7918-D94F-69C0-68F5DF5A5A8A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325BFA-DF01-5168-DFFF-439A1AE05981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847CFCB-C0F5-C73B-C67C-D6077DA74A01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605957A-BC8D-6198-04DA-7686E98A30B7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CFF83FB-99BA-BBEB-A4B1-0BA083DC2139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41A57032-E880-928F-94B6-A28DF8819368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8EC5EF9-2843-CE1D-5948-BDDD1FD01DAC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988ABE-0BEC-2C23-2D37-4D9C2857511D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FF7719E-A0D7-ADF8-FB32-B835B16E6005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EC445C0-B8C4-EF99-F610-0246FD83F420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FF7E6F6-0997-91F2-EE09-78F108C98A49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A8F6DDE-27E4-78A2-9082-D06D51E0C28A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7F311FC-2C7A-0A91-5D66-98FA6DCEF4B5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669A130-75E9-D4F6-2E5C-F3F740B7458D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1F54CEBE-18E3-8137-3DC3-37614666A6BF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272361D-3C4A-58EF-A4C2-9C10177630B0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FFA5EFC-2A1B-C08D-9409-DDE8DDB9C33B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41359F5-97BF-20E9-D759-1B5911DC4E5F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4CEE1B2-BA58-A060-4441-673B8769D6A6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964F35A-B5E5-6FE3-8F4F-9E7C05A7448E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157D45D4-7E0D-3BAC-C0E4-D77CAA694805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C5B7A0F4-3915-5AE5-DE90-8C35A51EB40B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0" name="그림 9" descr="텍스트, 스크린샷, 폰트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2695285-059D-5CF9-6D84-C5936BEF8A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2700" y="0"/>
            <a:ext cx="30805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6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316DFC02-4C6D-ED99-5F85-11F7A7F3DB34}"/>
              </a:ext>
            </a:extLst>
          </p:cNvPr>
          <p:cNvCxnSpPr>
            <a:stCxn id="4" idx="0"/>
            <a:endCxn id="2" idx="2"/>
          </p:cNvCxnSpPr>
          <p:nvPr/>
        </p:nvCxnSpPr>
        <p:spPr>
          <a:xfrm rot="5400000" flipH="1" flipV="1">
            <a:off x="2711873" y="1037705"/>
            <a:ext cx="700366" cy="3781888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5AC31FB6-B9D4-C898-28D7-EBAB9E934E64}"/>
              </a:ext>
            </a:extLst>
          </p:cNvPr>
          <p:cNvCxnSpPr>
            <a:cxnSpLocks/>
            <a:stCxn id="17" idx="0"/>
            <a:endCxn id="2" idx="2"/>
          </p:cNvCxnSpPr>
          <p:nvPr/>
        </p:nvCxnSpPr>
        <p:spPr>
          <a:xfrm rot="16200000" flipV="1">
            <a:off x="6460905" y="1070561"/>
            <a:ext cx="700366" cy="3716175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F67A6068-2704-FE65-1F6E-2D092DB6BDBE}"/>
              </a:ext>
            </a:extLst>
          </p:cNvPr>
          <p:cNvCxnSpPr>
            <a:stCxn id="26" idx="0"/>
          </p:cNvCxnSpPr>
          <p:nvPr/>
        </p:nvCxnSpPr>
        <p:spPr>
          <a:xfrm flipH="1" flipV="1">
            <a:off x="2659380" y="2926954"/>
            <a:ext cx="6374" cy="16688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4D5AB49F-79AA-FD68-AD30-76C782D250E3}"/>
              </a:ext>
            </a:extLst>
          </p:cNvPr>
          <p:cNvCxnSpPr>
            <a:cxnSpLocks/>
            <a:stCxn id="32" idx="0"/>
          </p:cNvCxnSpPr>
          <p:nvPr/>
        </p:nvCxnSpPr>
        <p:spPr>
          <a:xfrm flipH="1" flipV="1">
            <a:off x="4159529" y="2926954"/>
            <a:ext cx="10973" cy="16688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114F371E-F956-C8C5-F2CE-CC8E03B7BE57}"/>
              </a:ext>
            </a:extLst>
          </p:cNvPr>
          <p:cNvCxnSpPr>
            <a:cxnSpLocks/>
            <a:stCxn id="34" idx="0"/>
          </p:cNvCxnSpPr>
          <p:nvPr/>
        </p:nvCxnSpPr>
        <p:spPr>
          <a:xfrm flipH="1" flipV="1">
            <a:off x="5657729" y="2926954"/>
            <a:ext cx="1951" cy="21971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F130E3FB-898B-9717-E064-932BBBC6B1B7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7169564" y="2926954"/>
            <a:ext cx="0" cy="35187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DD90209C-56DF-4C97-81D5-7FDA0DFD2D9B}"/>
              </a:ext>
            </a:extLst>
          </p:cNvPr>
          <p:cNvSpPr txBox="1"/>
          <p:nvPr/>
        </p:nvSpPr>
        <p:spPr>
          <a:xfrm>
            <a:off x="422454" y="408446"/>
            <a:ext cx="19191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/>
              <a:t>메뉴 구성</a:t>
            </a:r>
            <a:endParaRPr lang="ko-KR" altLang="en-US" sz="3200" dirty="0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6266C6A5-3908-4920-BDF3-166795DE92EB}"/>
              </a:ext>
            </a:extLst>
          </p:cNvPr>
          <p:cNvCxnSpPr/>
          <p:nvPr/>
        </p:nvCxnSpPr>
        <p:spPr>
          <a:xfrm>
            <a:off x="553673" y="1098958"/>
            <a:ext cx="873294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C44D8FFE-2CD7-4450-310B-A7185D07092C}"/>
              </a:ext>
            </a:extLst>
          </p:cNvPr>
          <p:cNvSpPr/>
          <p:nvPr/>
        </p:nvSpPr>
        <p:spPr>
          <a:xfrm>
            <a:off x="4173681" y="2210906"/>
            <a:ext cx="1558638" cy="3675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Hello</a:t>
            </a:r>
            <a:r>
              <a:rPr lang="ko-KR" altLang="en-US" sz="1600" dirty="0"/>
              <a:t> </a:t>
            </a:r>
            <a:r>
              <a:rPr lang="en-US" altLang="ko-KR" sz="1600" dirty="0" err="1"/>
              <a:t>Ziny</a:t>
            </a:r>
            <a:endParaRPr lang="ko-KR" altLang="en-US" sz="1600" dirty="0"/>
          </a:p>
        </p:txBody>
      </p:sp>
      <p:sp>
        <p:nvSpPr>
          <p:cNvPr id="4" name="직사각형 3"/>
          <p:cNvSpPr/>
          <p:nvPr/>
        </p:nvSpPr>
        <p:spPr>
          <a:xfrm>
            <a:off x="553673" y="3278832"/>
            <a:ext cx="1234877" cy="30033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/>
              <a:t>메인화면</a:t>
            </a:r>
            <a:endParaRPr lang="ko-KR" altLang="en-US" sz="1000" dirty="0"/>
          </a:p>
        </p:txBody>
      </p:sp>
      <p:sp>
        <p:nvSpPr>
          <p:cNvPr id="5" name="직사각형 4"/>
          <p:cNvSpPr/>
          <p:nvPr/>
        </p:nvSpPr>
        <p:spPr>
          <a:xfrm>
            <a:off x="2048315" y="3278832"/>
            <a:ext cx="1234877" cy="30033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/>
              <a:t>동시통역</a:t>
            </a:r>
            <a:endParaRPr lang="ko-KR" altLang="en-US" sz="1000" dirty="0"/>
          </a:p>
        </p:txBody>
      </p:sp>
      <p:sp>
        <p:nvSpPr>
          <p:cNvPr id="6" name="직사각형 5"/>
          <p:cNvSpPr/>
          <p:nvPr/>
        </p:nvSpPr>
        <p:spPr>
          <a:xfrm>
            <a:off x="3553063" y="3278832"/>
            <a:ext cx="1234877" cy="30033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/>
              <a:t>채팅</a:t>
            </a:r>
            <a:endParaRPr lang="ko-KR" altLang="en-US" sz="1000" dirty="0"/>
          </a:p>
        </p:txBody>
      </p:sp>
      <p:sp>
        <p:nvSpPr>
          <p:cNvPr id="7" name="직사각형 6"/>
          <p:cNvSpPr/>
          <p:nvPr/>
        </p:nvSpPr>
        <p:spPr>
          <a:xfrm>
            <a:off x="5042241" y="3278832"/>
            <a:ext cx="1234877" cy="30033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주변추천 명소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6552125" y="3278832"/>
            <a:ext cx="1234877" cy="30033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SNS</a:t>
            </a:r>
            <a:r>
              <a:rPr lang="ko-KR" altLang="en-US" sz="1000" dirty="0"/>
              <a:t>검색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8051736" y="3278832"/>
            <a:ext cx="1234877" cy="30033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환경설정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14EB1B0-747F-3939-D09C-E6612A5DB139}"/>
              </a:ext>
            </a:extLst>
          </p:cNvPr>
          <p:cNvSpPr/>
          <p:nvPr/>
        </p:nvSpPr>
        <p:spPr>
          <a:xfrm>
            <a:off x="2048315" y="3720146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음성입력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A35D635-F4FB-51B6-1BDC-0EC504F80869}"/>
              </a:ext>
            </a:extLst>
          </p:cNvPr>
          <p:cNvSpPr/>
          <p:nvPr/>
        </p:nvSpPr>
        <p:spPr>
          <a:xfrm>
            <a:off x="2048315" y="4156006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텍스트입력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285317A-1E49-B3CC-A3A0-568B5E7B032F}"/>
              </a:ext>
            </a:extLst>
          </p:cNvPr>
          <p:cNvSpPr/>
          <p:nvPr/>
        </p:nvSpPr>
        <p:spPr>
          <a:xfrm>
            <a:off x="2048315" y="4595756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동시통역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0D89CA4-6FB9-9CCB-DEE7-1AB6DE7F7D96}"/>
              </a:ext>
            </a:extLst>
          </p:cNvPr>
          <p:cNvSpPr/>
          <p:nvPr/>
        </p:nvSpPr>
        <p:spPr>
          <a:xfrm>
            <a:off x="3553063" y="3717419"/>
            <a:ext cx="1234877" cy="300334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대화상태선택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6E1BF4A-3417-E42A-39AC-EF000D132DC3}"/>
              </a:ext>
            </a:extLst>
          </p:cNvPr>
          <p:cNvSpPr/>
          <p:nvPr/>
        </p:nvSpPr>
        <p:spPr>
          <a:xfrm>
            <a:off x="3553063" y="4156006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음성입력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9AF5E9A-34E4-B739-B303-4F685E6C6555}"/>
              </a:ext>
            </a:extLst>
          </p:cNvPr>
          <p:cNvSpPr/>
          <p:nvPr/>
        </p:nvSpPr>
        <p:spPr>
          <a:xfrm>
            <a:off x="3553063" y="4595756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텍스트입력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75467D0-6487-80F0-A845-BC23C718F8C8}"/>
              </a:ext>
            </a:extLst>
          </p:cNvPr>
          <p:cNvSpPr/>
          <p:nvPr/>
        </p:nvSpPr>
        <p:spPr>
          <a:xfrm>
            <a:off x="5042241" y="3720146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관광명소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20ECF9D-F81B-D052-AD04-8E2618BF3A61}"/>
              </a:ext>
            </a:extLst>
          </p:cNvPr>
          <p:cNvSpPr/>
          <p:nvPr/>
        </p:nvSpPr>
        <p:spPr>
          <a:xfrm>
            <a:off x="5042241" y="5124075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음식점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B53DB4E-0BC5-7738-C301-7E85CAC925DB}"/>
              </a:ext>
            </a:extLst>
          </p:cNvPr>
          <p:cNvSpPr/>
          <p:nvPr/>
        </p:nvSpPr>
        <p:spPr>
          <a:xfrm>
            <a:off x="8051736" y="3720146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언어선택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DCA5B350-4794-F78E-3F06-FAEC870603B9}"/>
              </a:ext>
            </a:extLst>
          </p:cNvPr>
          <p:cNvSpPr/>
          <p:nvPr/>
        </p:nvSpPr>
        <p:spPr>
          <a:xfrm>
            <a:off x="8051736" y="4156006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서비스이용방법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F64B7DC5-906D-B27A-AD1B-2661BD61A0C5}"/>
              </a:ext>
            </a:extLst>
          </p:cNvPr>
          <p:cNvSpPr/>
          <p:nvPr/>
        </p:nvSpPr>
        <p:spPr>
          <a:xfrm>
            <a:off x="5720766" y="5477785"/>
            <a:ext cx="1440180" cy="825118"/>
          </a:xfrm>
          <a:prstGeom prst="rect">
            <a:avLst/>
          </a:prstGeom>
          <a:solidFill>
            <a:srgbClr val="0090D0">
              <a:alpha val="10000"/>
            </a:srgbClr>
          </a:solidFill>
          <a:ln w="28575">
            <a:solidFill>
              <a:srgbClr val="0090D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CD3F40F-E2FB-6D66-8F9A-AB46F4A61F14}"/>
              </a:ext>
            </a:extLst>
          </p:cNvPr>
          <p:cNvSpPr/>
          <p:nvPr/>
        </p:nvSpPr>
        <p:spPr>
          <a:xfrm>
            <a:off x="5817627" y="5551841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쇼핑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D8E1B4A-E6F9-2DF5-CABE-4E45076A1B93}"/>
              </a:ext>
            </a:extLst>
          </p:cNvPr>
          <p:cNvSpPr/>
          <p:nvPr/>
        </p:nvSpPr>
        <p:spPr>
          <a:xfrm>
            <a:off x="5817627" y="5920824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쿠폰이벤트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06F1F294-0AEB-9870-4573-194FF39B6754}"/>
              </a:ext>
            </a:extLst>
          </p:cNvPr>
          <p:cNvSpPr/>
          <p:nvPr/>
        </p:nvSpPr>
        <p:spPr>
          <a:xfrm>
            <a:off x="5720766" y="4068776"/>
            <a:ext cx="1440180" cy="825118"/>
          </a:xfrm>
          <a:prstGeom prst="rect">
            <a:avLst/>
          </a:prstGeom>
          <a:solidFill>
            <a:srgbClr val="0090D0">
              <a:alpha val="10000"/>
            </a:srgbClr>
          </a:solidFill>
          <a:ln w="28575">
            <a:solidFill>
              <a:srgbClr val="0090D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676CCFE3-8959-CA0E-AEA0-AD10343A18D3}"/>
              </a:ext>
            </a:extLst>
          </p:cNvPr>
          <p:cNvSpPr/>
          <p:nvPr/>
        </p:nvSpPr>
        <p:spPr>
          <a:xfrm>
            <a:off x="5823418" y="4142832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숙박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CA6654E9-E3F0-7EA5-3ED3-548D90E2CB56}"/>
              </a:ext>
            </a:extLst>
          </p:cNvPr>
          <p:cNvSpPr/>
          <p:nvPr/>
        </p:nvSpPr>
        <p:spPr>
          <a:xfrm>
            <a:off x="5823418" y="4511815"/>
            <a:ext cx="1234877" cy="300335"/>
          </a:xfrm>
          <a:prstGeom prst="rect">
            <a:avLst/>
          </a:prstGeom>
          <a:solidFill>
            <a:schemeClr val="bg1"/>
          </a:solidFill>
          <a:ln>
            <a:solidFill>
              <a:srgbClr val="0090D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문화공연</a:t>
            </a:r>
          </a:p>
        </p:txBody>
      </p: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0EF61A9D-4B27-18A5-86B3-DE8937B54791}"/>
              </a:ext>
            </a:extLst>
          </p:cNvPr>
          <p:cNvGrpSpPr/>
          <p:nvPr/>
        </p:nvGrpSpPr>
        <p:grpSpPr>
          <a:xfrm>
            <a:off x="8051736" y="1193974"/>
            <a:ext cx="1238059" cy="1434703"/>
            <a:chOff x="9902819" y="1220362"/>
            <a:chExt cx="1238059" cy="1434703"/>
          </a:xfrm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43AD33F4-93C4-B95C-EFC7-73EF6A055281}"/>
                </a:ext>
              </a:extLst>
            </p:cNvPr>
            <p:cNvSpPr/>
            <p:nvPr/>
          </p:nvSpPr>
          <p:spPr>
            <a:xfrm>
              <a:off x="9906001" y="1561909"/>
              <a:ext cx="1234877" cy="30033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 err="1"/>
                <a:t>메인메뉴이름</a:t>
              </a:r>
              <a:endParaRPr lang="ko-KR" altLang="en-US" sz="1000" dirty="0"/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65CFF0EB-2891-84C0-328F-5520B518AC92}"/>
                </a:ext>
              </a:extLst>
            </p:cNvPr>
            <p:cNvSpPr/>
            <p:nvPr/>
          </p:nvSpPr>
          <p:spPr>
            <a:xfrm>
              <a:off x="9906000" y="1903456"/>
              <a:ext cx="1234877" cy="30033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90D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 err="1">
                  <a:solidFill>
                    <a:schemeClr val="tx1"/>
                  </a:solidFill>
                </a:rPr>
                <a:t>서브메뉴이름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0AB86EDB-CED6-1666-BB47-1ADC44EF83D8}"/>
                </a:ext>
              </a:extLst>
            </p:cNvPr>
            <p:cNvSpPr/>
            <p:nvPr/>
          </p:nvSpPr>
          <p:spPr>
            <a:xfrm>
              <a:off x="9902819" y="2245004"/>
              <a:ext cx="1234877" cy="410061"/>
            </a:xfrm>
            <a:prstGeom prst="rect">
              <a:avLst/>
            </a:prstGeom>
            <a:solidFill>
              <a:srgbClr val="0090D0">
                <a:alpha val="10000"/>
              </a:srgbClr>
            </a:solidFill>
            <a:ln w="28575">
              <a:solidFill>
                <a:srgbClr val="0090D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서브메뉴 내 메뉴이름</a:t>
              </a:r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B0B67EB8-9C65-6B63-F7EB-80209E813745}"/>
                </a:ext>
              </a:extLst>
            </p:cNvPr>
            <p:cNvSpPr/>
            <p:nvPr/>
          </p:nvSpPr>
          <p:spPr>
            <a:xfrm>
              <a:off x="9906000" y="1220362"/>
              <a:ext cx="1231696" cy="3003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/>
                <a:t>프로젝트명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9548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5220CB-1091-427B-9C59-0D4A53706EA0}"/>
              </a:ext>
            </a:extLst>
          </p:cNvPr>
          <p:cNvSpPr txBox="1"/>
          <p:nvPr/>
        </p:nvSpPr>
        <p:spPr>
          <a:xfrm>
            <a:off x="422454" y="408446"/>
            <a:ext cx="41569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/>
              <a:t>플로우 차트 표준 기호</a:t>
            </a:r>
            <a:endParaRPr lang="ko-KR" altLang="en-US" sz="32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60F8744-D899-4A3B-8ADA-040679D62E71}"/>
              </a:ext>
            </a:extLst>
          </p:cNvPr>
          <p:cNvCxnSpPr/>
          <p:nvPr/>
        </p:nvCxnSpPr>
        <p:spPr>
          <a:xfrm>
            <a:off x="553673" y="1098958"/>
            <a:ext cx="873294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표 3">
            <a:extLst>
              <a:ext uri="{FF2B5EF4-FFF2-40B4-BE49-F238E27FC236}">
                <a16:creationId xmlns:a16="http://schemas.microsoft.com/office/drawing/2014/main" id="{8DDC82FB-5692-5D92-6470-7AA3280552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99516"/>
              </p:ext>
            </p:extLst>
          </p:nvPr>
        </p:nvGraphicFramePr>
        <p:xfrm>
          <a:off x="553671" y="1443415"/>
          <a:ext cx="8732940" cy="47311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1904">
                  <a:extLst>
                    <a:ext uri="{9D8B030D-6E8A-4147-A177-3AD203B41FA5}">
                      <a16:colId xmlns:a16="http://schemas.microsoft.com/office/drawing/2014/main" val="3169736881"/>
                    </a:ext>
                  </a:extLst>
                </a:gridCol>
                <a:gridCol w="1685925">
                  <a:extLst>
                    <a:ext uri="{9D8B030D-6E8A-4147-A177-3AD203B41FA5}">
                      <a16:colId xmlns:a16="http://schemas.microsoft.com/office/drawing/2014/main" val="1651796422"/>
                    </a:ext>
                  </a:extLst>
                </a:gridCol>
                <a:gridCol w="4905111">
                  <a:extLst>
                    <a:ext uri="{9D8B030D-6E8A-4147-A177-3AD203B41FA5}">
                      <a16:colId xmlns:a16="http://schemas.microsoft.com/office/drawing/2014/main" val="1904203309"/>
                    </a:ext>
                  </a:extLst>
                </a:gridCol>
              </a:tblGrid>
              <a:tr h="3758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기호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이름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설명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1503324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3684709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en-US" altLang="ko-KR" sz="14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4105932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6461987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7307976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3334980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1202096"/>
                  </a:ext>
                </a:extLst>
              </a:tr>
            </a:tbl>
          </a:graphicData>
        </a:graphic>
      </p:graphicFrame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39AA3157-E3F5-6995-C5E5-AFC805DFA527}"/>
              </a:ext>
            </a:extLst>
          </p:cNvPr>
          <p:cNvSpPr/>
          <p:nvPr/>
        </p:nvSpPr>
        <p:spPr>
          <a:xfrm>
            <a:off x="1083946" y="1918335"/>
            <a:ext cx="1135380" cy="535305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시작</a:t>
            </a:r>
            <a:r>
              <a:rPr lang="en-US" altLang="ko-KR" sz="1200" dirty="0"/>
              <a:t>/</a:t>
            </a:r>
            <a:r>
              <a:rPr lang="ko-KR" altLang="en-US" sz="1200" dirty="0"/>
              <a:t>끝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5893316-598B-7D43-E581-9B96841170C6}"/>
              </a:ext>
            </a:extLst>
          </p:cNvPr>
          <p:cNvSpPr/>
          <p:nvPr/>
        </p:nvSpPr>
        <p:spPr>
          <a:xfrm>
            <a:off x="898209" y="2634615"/>
            <a:ext cx="1506854" cy="535305"/>
          </a:xfrm>
          <a:prstGeom prst="rect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프로세스</a:t>
            </a:r>
          </a:p>
        </p:txBody>
      </p:sp>
      <p:sp>
        <p:nvSpPr>
          <p:cNvPr id="39" name="평행 사변형 38">
            <a:extLst>
              <a:ext uri="{FF2B5EF4-FFF2-40B4-BE49-F238E27FC236}">
                <a16:creationId xmlns:a16="http://schemas.microsoft.com/office/drawing/2014/main" id="{B86E5F24-AFAD-0F2F-D58B-929D81267EA2}"/>
              </a:ext>
            </a:extLst>
          </p:cNvPr>
          <p:cNvSpPr/>
          <p:nvPr/>
        </p:nvSpPr>
        <p:spPr>
          <a:xfrm>
            <a:off x="902971" y="4087413"/>
            <a:ext cx="1502091" cy="535305"/>
          </a:xfrm>
          <a:prstGeom prst="parallelogram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입력</a:t>
            </a:r>
          </a:p>
        </p:txBody>
      </p:sp>
      <p:sp>
        <p:nvSpPr>
          <p:cNvPr id="41" name="순서도: 문서 40">
            <a:extLst>
              <a:ext uri="{FF2B5EF4-FFF2-40B4-BE49-F238E27FC236}">
                <a16:creationId xmlns:a16="http://schemas.microsoft.com/office/drawing/2014/main" id="{9424EF8F-8E63-F813-E8B0-D40436644709}"/>
              </a:ext>
            </a:extLst>
          </p:cNvPr>
          <p:cNvSpPr/>
          <p:nvPr/>
        </p:nvSpPr>
        <p:spPr>
          <a:xfrm>
            <a:off x="902971" y="4798695"/>
            <a:ext cx="1502091" cy="585410"/>
          </a:xfrm>
          <a:prstGeom prst="flowChartDocument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</a:rPr>
              <a:t>출력</a:t>
            </a:r>
            <a:r>
              <a:rPr lang="en-US" altLang="ko-KR" sz="1200" dirty="0">
                <a:solidFill>
                  <a:schemeClr val="tx1"/>
                </a:solidFill>
              </a:rPr>
              <a:t>/</a:t>
            </a:r>
            <a:r>
              <a:rPr lang="ko-KR" altLang="en-US" sz="1200" dirty="0">
                <a:solidFill>
                  <a:schemeClr val="tx1"/>
                </a:solidFill>
              </a:rPr>
              <a:t>문서</a:t>
            </a:r>
          </a:p>
        </p:txBody>
      </p:sp>
      <p:sp>
        <p:nvSpPr>
          <p:cNvPr id="44" name="순서도: 판단 43">
            <a:extLst>
              <a:ext uri="{FF2B5EF4-FFF2-40B4-BE49-F238E27FC236}">
                <a16:creationId xmlns:a16="http://schemas.microsoft.com/office/drawing/2014/main" id="{5CA7A00C-0419-4891-B4A6-0827CBEF7A8A}"/>
              </a:ext>
            </a:extLst>
          </p:cNvPr>
          <p:cNvSpPr/>
          <p:nvPr/>
        </p:nvSpPr>
        <p:spPr>
          <a:xfrm>
            <a:off x="865823" y="3373181"/>
            <a:ext cx="1571625" cy="535306"/>
          </a:xfrm>
          <a:prstGeom prst="flowChartDecision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ko-KR" altLang="en-US" sz="1200">
                <a:solidFill>
                  <a:schemeClr val="tx1"/>
                </a:solidFill>
              </a:rPr>
              <a:t>판단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57D43CB2-B9CB-5E6E-DA4B-2FFFA8BED7A5}"/>
              </a:ext>
            </a:extLst>
          </p:cNvPr>
          <p:cNvCxnSpPr/>
          <p:nvPr/>
        </p:nvCxnSpPr>
        <p:spPr>
          <a:xfrm>
            <a:off x="898209" y="5819775"/>
            <a:ext cx="1506853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05356FC3-F27F-A648-5F6A-C034466C2E07}"/>
              </a:ext>
            </a:extLst>
          </p:cNvPr>
          <p:cNvSpPr txBox="1"/>
          <p:nvPr/>
        </p:nvSpPr>
        <p:spPr>
          <a:xfrm>
            <a:off x="2749600" y="1922925"/>
            <a:ext cx="1584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시작</a:t>
            </a:r>
            <a:r>
              <a:rPr lang="en-US" altLang="ko-KR" sz="1400" dirty="0"/>
              <a:t>/</a:t>
            </a:r>
            <a:r>
              <a:rPr lang="ko-KR" altLang="en-US" sz="1400" dirty="0"/>
              <a:t>끝</a:t>
            </a:r>
            <a:endParaRPr lang="en-US" altLang="ko-KR" sz="1400" dirty="0"/>
          </a:p>
          <a:p>
            <a:pPr algn="ctr"/>
            <a:r>
              <a:rPr lang="en-US" altLang="ko-KR" sz="1400" dirty="0"/>
              <a:t>(Start/End)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51F53CB-377C-74E5-898A-2FD60AFC9023}"/>
              </a:ext>
            </a:extLst>
          </p:cNvPr>
          <p:cNvSpPr txBox="1"/>
          <p:nvPr/>
        </p:nvSpPr>
        <p:spPr>
          <a:xfrm>
            <a:off x="2749600" y="2647072"/>
            <a:ext cx="1584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처리 프로세스</a:t>
            </a:r>
            <a:endParaRPr lang="en-US" altLang="ko-KR" sz="1400" dirty="0"/>
          </a:p>
          <a:p>
            <a:pPr algn="ctr"/>
            <a:r>
              <a:rPr lang="en-US" altLang="ko-KR" sz="1400" dirty="0"/>
              <a:t>(Process)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E94D98E-6A1F-F9E3-9AEF-43B2FCD715A5}"/>
              </a:ext>
            </a:extLst>
          </p:cNvPr>
          <p:cNvSpPr txBox="1"/>
          <p:nvPr/>
        </p:nvSpPr>
        <p:spPr>
          <a:xfrm>
            <a:off x="2749600" y="3372684"/>
            <a:ext cx="1584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판단</a:t>
            </a:r>
            <a:r>
              <a:rPr lang="en-US" altLang="ko-KR" sz="1400" dirty="0"/>
              <a:t>/</a:t>
            </a:r>
            <a:r>
              <a:rPr lang="ko-KR" altLang="en-US" sz="1400" dirty="0"/>
              <a:t>결정</a:t>
            </a:r>
            <a:endParaRPr lang="en-US" altLang="ko-KR" sz="1400" dirty="0"/>
          </a:p>
          <a:p>
            <a:pPr algn="ctr"/>
            <a:r>
              <a:rPr lang="en-US" altLang="ko-KR" sz="1400" dirty="0"/>
              <a:t>(Decision)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B9809B9-805C-70C3-D508-4B43428642A3}"/>
              </a:ext>
            </a:extLst>
          </p:cNvPr>
          <p:cNvSpPr txBox="1"/>
          <p:nvPr/>
        </p:nvSpPr>
        <p:spPr>
          <a:xfrm>
            <a:off x="2749600" y="4098296"/>
            <a:ext cx="1584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입출력</a:t>
            </a:r>
            <a:r>
              <a:rPr lang="en-US" altLang="ko-KR" sz="1400" dirty="0"/>
              <a:t>/</a:t>
            </a:r>
            <a:r>
              <a:rPr lang="ko-KR" altLang="en-US" sz="1400" dirty="0"/>
              <a:t>데이터</a:t>
            </a:r>
            <a:endParaRPr lang="en-US" altLang="ko-KR" sz="1400" dirty="0"/>
          </a:p>
          <a:p>
            <a:pPr algn="ctr"/>
            <a:r>
              <a:rPr lang="en-US" altLang="ko-KR" sz="1400" dirty="0"/>
              <a:t>(Input/Data)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DB4EAF7-968D-356B-0C6F-7EF0ADD134C4}"/>
              </a:ext>
            </a:extLst>
          </p:cNvPr>
          <p:cNvSpPr txBox="1"/>
          <p:nvPr/>
        </p:nvSpPr>
        <p:spPr>
          <a:xfrm>
            <a:off x="2749600" y="4823908"/>
            <a:ext cx="1584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출력</a:t>
            </a:r>
            <a:r>
              <a:rPr lang="en-US" altLang="ko-KR" sz="1400" dirty="0"/>
              <a:t>/</a:t>
            </a:r>
            <a:r>
              <a:rPr lang="ko-KR" altLang="en-US" sz="1400" dirty="0"/>
              <a:t>문서</a:t>
            </a:r>
            <a:endParaRPr lang="en-US" altLang="ko-KR" sz="1400" dirty="0"/>
          </a:p>
          <a:p>
            <a:pPr algn="ctr"/>
            <a:r>
              <a:rPr lang="en-US" altLang="ko-KR" sz="1400" dirty="0"/>
              <a:t>(Document)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BC110CD-F93A-0796-4CB7-142456CC1117}"/>
              </a:ext>
            </a:extLst>
          </p:cNvPr>
          <p:cNvSpPr txBox="1"/>
          <p:nvPr/>
        </p:nvSpPr>
        <p:spPr>
          <a:xfrm>
            <a:off x="2749600" y="5549522"/>
            <a:ext cx="1584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화살표</a:t>
            </a:r>
            <a:br>
              <a:rPr lang="en-US" altLang="ko-KR" sz="1400" dirty="0"/>
            </a:br>
            <a:r>
              <a:rPr lang="en-US" altLang="ko-KR" sz="1400" dirty="0"/>
              <a:t>(Flow</a:t>
            </a:r>
            <a:r>
              <a:rPr lang="ko-KR" altLang="en-US" sz="1400" dirty="0"/>
              <a:t> </a:t>
            </a:r>
            <a:r>
              <a:rPr lang="en-US" altLang="ko-KR" sz="1400" dirty="0"/>
              <a:t>Arrow)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3EFC9D3-6D2F-3FBD-6BD5-ECAFB83DF985}"/>
              </a:ext>
            </a:extLst>
          </p:cNvPr>
          <p:cNvSpPr txBox="1"/>
          <p:nvPr/>
        </p:nvSpPr>
        <p:spPr>
          <a:xfrm>
            <a:off x="4415255" y="2045285"/>
            <a:ext cx="4776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Flow</a:t>
            </a:r>
            <a:r>
              <a:rPr lang="ko-KR" altLang="en-US" sz="1400" dirty="0"/>
              <a:t> </a:t>
            </a:r>
            <a:r>
              <a:rPr lang="en-US" altLang="ko-KR" sz="1400" dirty="0"/>
              <a:t>Chart</a:t>
            </a:r>
            <a:r>
              <a:rPr lang="ko-KR" altLang="en-US" sz="1400" dirty="0"/>
              <a:t>의 시작과 끝을 표시한다</a:t>
            </a:r>
            <a:r>
              <a:rPr lang="en-US" altLang="ko-KR" sz="1400" dirty="0"/>
              <a:t>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D714D68-592D-B484-7FB6-02C6FE263EDF}"/>
              </a:ext>
            </a:extLst>
          </p:cNvPr>
          <p:cNvSpPr txBox="1"/>
          <p:nvPr/>
        </p:nvSpPr>
        <p:spPr>
          <a:xfrm>
            <a:off x="4415255" y="2557730"/>
            <a:ext cx="47763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모든 처리 과정을 표시</a:t>
            </a:r>
            <a:r>
              <a:rPr lang="en-US" altLang="ko-KR" sz="1400" dirty="0"/>
              <a:t>. </a:t>
            </a:r>
            <a:r>
              <a:rPr lang="ko-KR" altLang="en-US" sz="1400" dirty="0"/>
              <a:t>기호 내에 처리 내용을 기입한다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ex) </a:t>
            </a:r>
            <a:r>
              <a:rPr lang="ko-KR" altLang="en-US" sz="1400" dirty="0"/>
              <a:t>고객이 입력한 검색어 결과를 표시한다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화면</a:t>
            </a:r>
            <a:r>
              <a:rPr lang="en-US" altLang="ko-KR" sz="1400" dirty="0"/>
              <a:t>(</a:t>
            </a:r>
            <a:r>
              <a:rPr lang="ko-KR" altLang="en-US" sz="1400" dirty="0"/>
              <a:t>페이지</a:t>
            </a:r>
            <a:r>
              <a:rPr lang="en-US" altLang="ko-KR" sz="1400" dirty="0"/>
              <a:t>) </a:t>
            </a:r>
            <a:r>
              <a:rPr lang="ko-KR" altLang="en-US" sz="1400" dirty="0"/>
              <a:t>구분하는 용도로도 사용한다</a:t>
            </a:r>
            <a:r>
              <a:rPr lang="en-US" altLang="ko-KR" sz="1400" dirty="0"/>
              <a:t>.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93446F0-10C3-25B9-B605-AF8754CCB920}"/>
              </a:ext>
            </a:extLst>
          </p:cNvPr>
          <p:cNvSpPr txBox="1"/>
          <p:nvPr/>
        </p:nvSpPr>
        <p:spPr>
          <a:xfrm>
            <a:off x="4415255" y="3486945"/>
            <a:ext cx="4776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조건에 따라 분기되는 </a:t>
            </a:r>
            <a:r>
              <a:rPr lang="en-US" altLang="ko-KR" sz="1400" dirty="0"/>
              <a:t>Case</a:t>
            </a:r>
            <a:r>
              <a:rPr lang="ko-KR" altLang="en-US" sz="1400" dirty="0"/>
              <a:t>를 표시한다</a:t>
            </a:r>
            <a:r>
              <a:rPr lang="en-US" altLang="ko-KR" sz="1400" dirty="0"/>
              <a:t>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8045A1D-F5C2-5947-34DA-493EE11CA176}"/>
              </a:ext>
            </a:extLst>
          </p:cNvPr>
          <p:cNvSpPr txBox="1"/>
          <p:nvPr/>
        </p:nvSpPr>
        <p:spPr>
          <a:xfrm>
            <a:off x="4415255" y="4201176"/>
            <a:ext cx="4776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모든 종류의 입력과 출력을 표시한다</a:t>
            </a:r>
            <a:r>
              <a:rPr lang="en-US" altLang="ko-KR" sz="1400" dirty="0"/>
              <a:t>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21DF063-EB3B-D66A-8407-036F866E0166}"/>
              </a:ext>
            </a:extLst>
          </p:cNvPr>
          <p:cNvSpPr txBox="1"/>
          <p:nvPr/>
        </p:nvSpPr>
        <p:spPr>
          <a:xfrm>
            <a:off x="4415255" y="4931629"/>
            <a:ext cx="4776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액션이후 표시되는 문구를 나타낼 때 많이 사용한다</a:t>
            </a:r>
            <a:r>
              <a:rPr lang="en-US" altLang="ko-KR" sz="1400" dirty="0"/>
              <a:t>.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9B4F134-493C-B9EE-4E56-C538740E15BF}"/>
              </a:ext>
            </a:extLst>
          </p:cNvPr>
          <p:cNvSpPr txBox="1"/>
          <p:nvPr/>
        </p:nvSpPr>
        <p:spPr>
          <a:xfrm>
            <a:off x="4415255" y="5657243"/>
            <a:ext cx="4776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각 </a:t>
            </a:r>
            <a:r>
              <a:rPr lang="ko-KR" altLang="en-US" sz="1400" dirty="0" err="1"/>
              <a:t>기호간의</a:t>
            </a:r>
            <a:r>
              <a:rPr lang="ko-KR" altLang="en-US" sz="1400" dirty="0"/>
              <a:t> 연결관계를 나타낸다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3003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5220CB-1091-427B-9C59-0D4A53706EA0}"/>
              </a:ext>
            </a:extLst>
          </p:cNvPr>
          <p:cNvSpPr txBox="1"/>
          <p:nvPr/>
        </p:nvSpPr>
        <p:spPr>
          <a:xfrm>
            <a:off x="422454" y="408446"/>
            <a:ext cx="54809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/>
              <a:t>플로우 차트 그리는 기본 규칙</a:t>
            </a:r>
            <a:endParaRPr lang="ko-KR" altLang="en-US" sz="32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60F8744-D899-4A3B-8ADA-040679D62E71}"/>
              </a:ext>
            </a:extLst>
          </p:cNvPr>
          <p:cNvCxnSpPr/>
          <p:nvPr/>
        </p:nvCxnSpPr>
        <p:spPr>
          <a:xfrm>
            <a:off x="553673" y="1098958"/>
            <a:ext cx="873294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5B44483-5958-B89D-F8E4-11A05AC24452}"/>
              </a:ext>
            </a:extLst>
          </p:cNvPr>
          <p:cNvSpPr txBox="1"/>
          <p:nvPr/>
        </p:nvSpPr>
        <p:spPr>
          <a:xfrm>
            <a:off x="553673" y="1338975"/>
            <a:ext cx="87329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1. </a:t>
            </a:r>
            <a:r>
              <a:rPr lang="ko-KR" altLang="en-US" sz="2000" b="1" dirty="0"/>
              <a:t>다이어그램의 정해진 </a:t>
            </a:r>
            <a:r>
              <a:rPr lang="ko-KR" altLang="en-US" sz="2000" b="1" dirty="0" err="1"/>
              <a:t>용도체</a:t>
            </a:r>
            <a:r>
              <a:rPr lang="ko-KR" altLang="en-US" sz="2000" b="1" dirty="0"/>
              <a:t> 맞춰 작성한다</a:t>
            </a:r>
            <a:r>
              <a:rPr lang="en-US" altLang="ko-KR" sz="2000" b="1" dirty="0"/>
              <a:t>. </a:t>
            </a:r>
          </a:p>
          <a:p>
            <a:endParaRPr lang="en-US" altLang="ko-KR" sz="2000" b="1" dirty="0"/>
          </a:p>
          <a:p>
            <a:r>
              <a:rPr lang="en-US" altLang="ko-KR" sz="2000" b="1" dirty="0"/>
              <a:t>2.</a:t>
            </a:r>
            <a:r>
              <a:rPr lang="ko-KR" altLang="en-US" sz="2000" b="1" dirty="0"/>
              <a:t>순서는 왼쪽에서 오른쪽 위에서 아래로 하며 별도의 케이스가 있다면  </a:t>
            </a:r>
            <a:endParaRPr lang="en-US" altLang="ko-KR" sz="2000" b="1" dirty="0"/>
          </a:p>
          <a:p>
            <a:r>
              <a:rPr lang="en-US" altLang="ko-KR" sz="2000" b="1" dirty="0"/>
              <a:t>    </a:t>
            </a:r>
            <a:r>
              <a:rPr lang="ko-KR" altLang="en-US" sz="2000" b="1" dirty="0"/>
              <a:t>화살표를 통해 순서를 표시한다</a:t>
            </a:r>
            <a:r>
              <a:rPr lang="en-US" altLang="ko-KR" sz="2000" b="1" dirty="0"/>
              <a:t>. </a:t>
            </a:r>
          </a:p>
          <a:p>
            <a:endParaRPr lang="en-US" altLang="ko-KR" sz="2000" b="1" dirty="0"/>
          </a:p>
          <a:p>
            <a:r>
              <a:rPr lang="en-US" altLang="ko-KR" sz="2000" b="1" dirty="0"/>
              <a:t>3. </a:t>
            </a:r>
            <a:r>
              <a:rPr lang="ko-KR" altLang="en-US" sz="2000" b="1" dirty="0"/>
              <a:t>취소 케이스의 경우 구분이 가도록 아래쪽으로 그리는 것이 좋다</a:t>
            </a:r>
            <a:r>
              <a:rPr lang="en-US" altLang="ko-KR" sz="20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43354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5220CB-1091-427B-9C59-0D4A53706EA0}"/>
              </a:ext>
            </a:extLst>
          </p:cNvPr>
          <p:cNvSpPr txBox="1"/>
          <p:nvPr/>
        </p:nvSpPr>
        <p:spPr>
          <a:xfrm>
            <a:off x="422454" y="408446"/>
            <a:ext cx="56348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/>
              <a:t>플로우 차트</a:t>
            </a:r>
            <a:r>
              <a:rPr lang="en-US" altLang="ko-KR" sz="3200" b="1" dirty="0"/>
              <a:t>(</a:t>
            </a:r>
            <a:r>
              <a:rPr lang="ko-KR" altLang="en-US" sz="3200" b="1" dirty="0"/>
              <a:t>회원가입</a:t>
            </a:r>
            <a:r>
              <a:rPr lang="en-US" altLang="ko-KR" sz="3200" b="1" dirty="0"/>
              <a:t>/</a:t>
            </a:r>
            <a:r>
              <a:rPr lang="ko-KR" altLang="en-US" sz="3200" b="1" dirty="0"/>
              <a:t>로그인</a:t>
            </a:r>
            <a:r>
              <a:rPr lang="en-US" altLang="ko-KR" sz="3200" b="1" dirty="0"/>
              <a:t>)</a:t>
            </a:r>
            <a:endParaRPr lang="ko-KR" altLang="en-US" sz="32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60F8744-D899-4A3B-8ADA-040679D62E71}"/>
              </a:ext>
            </a:extLst>
          </p:cNvPr>
          <p:cNvCxnSpPr/>
          <p:nvPr/>
        </p:nvCxnSpPr>
        <p:spPr>
          <a:xfrm>
            <a:off x="553673" y="1098958"/>
            <a:ext cx="873294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782EF15-EFCB-30E1-9F04-D9F3DC47924D}"/>
              </a:ext>
            </a:extLst>
          </p:cNvPr>
          <p:cNvSpPr/>
          <p:nvPr/>
        </p:nvSpPr>
        <p:spPr>
          <a:xfrm>
            <a:off x="6006861" y="2568333"/>
            <a:ext cx="1211068" cy="403913"/>
          </a:xfrm>
          <a:prstGeom prst="rect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로그인 폼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1859F1B9-04D3-9A5A-30B4-F90F04F57465}"/>
              </a:ext>
            </a:extLst>
          </p:cNvPr>
          <p:cNvSpPr/>
          <p:nvPr/>
        </p:nvSpPr>
        <p:spPr>
          <a:xfrm>
            <a:off x="4342974" y="1300737"/>
            <a:ext cx="1104140" cy="488734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/>
              <a:t>회원가입</a:t>
            </a:r>
            <a:endParaRPr lang="ko-KR" altLang="en-US" sz="1000" dirty="0"/>
          </a:p>
        </p:txBody>
      </p:sp>
      <p:sp>
        <p:nvSpPr>
          <p:cNvPr id="30" name="순서도: 판단 29">
            <a:extLst>
              <a:ext uri="{FF2B5EF4-FFF2-40B4-BE49-F238E27FC236}">
                <a16:creationId xmlns:a16="http://schemas.microsoft.com/office/drawing/2014/main" id="{30FA8CF0-9C52-70D1-EECD-1A747E15B040}"/>
              </a:ext>
            </a:extLst>
          </p:cNvPr>
          <p:cNvSpPr/>
          <p:nvPr/>
        </p:nvSpPr>
        <p:spPr>
          <a:xfrm>
            <a:off x="4263481" y="2119705"/>
            <a:ext cx="1263126" cy="403914"/>
          </a:xfrm>
          <a:prstGeom prst="flowChartDecision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회원가입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유무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B36BBB3-92AB-D9EF-F3BA-98BDC0D01DA1}"/>
              </a:ext>
            </a:extLst>
          </p:cNvPr>
          <p:cNvSpPr/>
          <p:nvPr/>
        </p:nvSpPr>
        <p:spPr>
          <a:xfrm>
            <a:off x="2573523" y="2568333"/>
            <a:ext cx="1211068" cy="403913"/>
          </a:xfrm>
          <a:prstGeom prst="rect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회원가입 폼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3" name="평행 사변형 32">
            <a:extLst>
              <a:ext uri="{FF2B5EF4-FFF2-40B4-BE49-F238E27FC236}">
                <a16:creationId xmlns:a16="http://schemas.microsoft.com/office/drawing/2014/main" id="{AF5D8127-72C1-0070-B67D-7187FADCFCE5}"/>
              </a:ext>
            </a:extLst>
          </p:cNvPr>
          <p:cNvSpPr/>
          <p:nvPr/>
        </p:nvSpPr>
        <p:spPr>
          <a:xfrm>
            <a:off x="2575438" y="3520972"/>
            <a:ext cx="1207240" cy="403913"/>
          </a:xfrm>
          <a:prstGeom prst="parallelogram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회원 정보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입력</a:t>
            </a:r>
          </a:p>
        </p:txBody>
      </p:sp>
      <p:sp>
        <p:nvSpPr>
          <p:cNvPr id="34" name="순서도: 판단 33">
            <a:extLst>
              <a:ext uri="{FF2B5EF4-FFF2-40B4-BE49-F238E27FC236}">
                <a16:creationId xmlns:a16="http://schemas.microsoft.com/office/drawing/2014/main" id="{4760D201-B0E1-3453-5606-D5CF1E375888}"/>
              </a:ext>
            </a:extLst>
          </p:cNvPr>
          <p:cNvSpPr/>
          <p:nvPr/>
        </p:nvSpPr>
        <p:spPr>
          <a:xfrm>
            <a:off x="2547494" y="4450189"/>
            <a:ext cx="1263126" cy="403914"/>
          </a:xfrm>
          <a:prstGeom prst="flowChartDecision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유효성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체크</a:t>
            </a:r>
          </a:p>
        </p:txBody>
      </p:sp>
      <p:sp>
        <p:nvSpPr>
          <p:cNvPr id="35" name="순서도: 문서 34">
            <a:extLst>
              <a:ext uri="{FF2B5EF4-FFF2-40B4-BE49-F238E27FC236}">
                <a16:creationId xmlns:a16="http://schemas.microsoft.com/office/drawing/2014/main" id="{F98EEDF7-C3F2-18E3-BBC0-AD7920EC368F}"/>
              </a:ext>
            </a:extLst>
          </p:cNvPr>
          <p:cNvSpPr/>
          <p:nvPr/>
        </p:nvSpPr>
        <p:spPr>
          <a:xfrm>
            <a:off x="4273094" y="3644053"/>
            <a:ext cx="1460761" cy="763371"/>
          </a:xfrm>
          <a:prstGeom prst="flowChartDocument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[</a:t>
            </a:r>
            <a:r>
              <a:rPr lang="ko-KR" altLang="en-US" sz="1000" dirty="0">
                <a:solidFill>
                  <a:schemeClr val="tx1"/>
                </a:solidFill>
              </a:rPr>
              <a:t>시스템 알림</a:t>
            </a:r>
            <a:r>
              <a:rPr lang="en-US" altLang="ko-KR" sz="1000" dirty="0">
                <a:solidFill>
                  <a:schemeClr val="tx1"/>
                </a:solidFill>
              </a:rPr>
              <a:t>]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입력한 정보를 한번 더 확인해주세요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1589BC3-9882-64A9-443E-64E60A7AD2ED}"/>
              </a:ext>
            </a:extLst>
          </p:cNvPr>
          <p:cNvSpPr/>
          <p:nvPr/>
        </p:nvSpPr>
        <p:spPr>
          <a:xfrm>
            <a:off x="2573523" y="5613191"/>
            <a:ext cx="1211068" cy="403913"/>
          </a:xfrm>
          <a:prstGeom prst="rect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회원가입 성공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5A509206-D254-7E80-F92C-85014BA2DB3B}"/>
              </a:ext>
            </a:extLst>
          </p:cNvPr>
          <p:cNvSpPr/>
          <p:nvPr/>
        </p:nvSpPr>
        <p:spPr>
          <a:xfrm>
            <a:off x="4342974" y="6205187"/>
            <a:ext cx="1104140" cy="488734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/>
              <a:t>메인화면</a:t>
            </a:r>
            <a:endParaRPr lang="en-US" altLang="ko-KR" sz="1000" dirty="0"/>
          </a:p>
          <a:p>
            <a:pPr algn="ctr"/>
            <a:r>
              <a:rPr lang="ko-KR" altLang="en-US" sz="1000" dirty="0"/>
              <a:t>이동</a:t>
            </a:r>
          </a:p>
        </p:txBody>
      </p:sp>
      <p:sp>
        <p:nvSpPr>
          <p:cNvPr id="38" name="평행 사변형 37">
            <a:extLst>
              <a:ext uri="{FF2B5EF4-FFF2-40B4-BE49-F238E27FC236}">
                <a16:creationId xmlns:a16="http://schemas.microsoft.com/office/drawing/2014/main" id="{71F40CFE-237F-DDDB-9D4B-47D70AC48A78}"/>
              </a:ext>
            </a:extLst>
          </p:cNvPr>
          <p:cNvSpPr/>
          <p:nvPr/>
        </p:nvSpPr>
        <p:spPr>
          <a:xfrm>
            <a:off x="6008776" y="3520972"/>
            <a:ext cx="1207240" cy="403913"/>
          </a:xfrm>
          <a:prstGeom prst="parallelogram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>
                <a:solidFill>
                  <a:schemeClr val="tx1"/>
                </a:solidFill>
              </a:rPr>
              <a:t>ID/PW </a:t>
            </a:r>
            <a:r>
              <a:rPr lang="ko-KR" altLang="en-US" sz="1000" dirty="0">
                <a:solidFill>
                  <a:schemeClr val="tx1"/>
                </a:solidFill>
              </a:rPr>
              <a:t>입력</a:t>
            </a:r>
          </a:p>
        </p:txBody>
      </p:sp>
      <p:sp>
        <p:nvSpPr>
          <p:cNvPr id="39" name="순서도: 판단 38">
            <a:extLst>
              <a:ext uri="{FF2B5EF4-FFF2-40B4-BE49-F238E27FC236}">
                <a16:creationId xmlns:a16="http://schemas.microsoft.com/office/drawing/2014/main" id="{CAA48B8C-56BC-5A3D-815D-D73303817B50}"/>
              </a:ext>
            </a:extLst>
          </p:cNvPr>
          <p:cNvSpPr/>
          <p:nvPr/>
        </p:nvSpPr>
        <p:spPr>
          <a:xfrm>
            <a:off x="5980833" y="4450189"/>
            <a:ext cx="1263126" cy="403914"/>
          </a:xfrm>
          <a:prstGeom prst="flowChartDecision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ID/PW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체크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85C3A05-4C50-786E-EC5A-C041A19201DF}"/>
              </a:ext>
            </a:extLst>
          </p:cNvPr>
          <p:cNvSpPr/>
          <p:nvPr/>
        </p:nvSpPr>
        <p:spPr>
          <a:xfrm>
            <a:off x="6006861" y="5613191"/>
            <a:ext cx="1211068" cy="403913"/>
          </a:xfrm>
          <a:prstGeom prst="rect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로그인 처리</a:t>
            </a:r>
          </a:p>
        </p:txBody>
      </p:sp>
      <p:sp>
        <p:nvSpPr>
          <p:cNvPr id="41" name="순서도: 문서 40">
            <a:extLst>
              <a:ext uri="{FF2B5EF4-FFF2-40B4-BE49-F238E27FC236}">
                <a16:creationId xmlns:a16="http://schemas.microsoft.com/office/drawing/2014/main" id="{10A6CF9D-CEAC-D86C-1FE2-66DC67D8230F}"/>
              </a:ext>
            </a:extLst>
          </p:cNvPr>
          <p:cNvSpPr/>
          <p:nvPr/>
        </p:nvSpPr>
        <p:spPr>
          <a:xfrm>
            <a:off x="7990089" y="3434903"/>
            <a:ext cx="1624590" cy="1663687"/>
          </a:xfrm>
          <a:prstGeom prst="flowChartDocument">
            <a:avLst/>
          </a:prstGeom>
          <a:solidFill>
            <a:srgbClr val="E6E6E6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[</a:t>
            </a:r>
            <a:r>
              <a:rPr lang="ko-KR" altLang="en-US" sz="1000" dirty="0">
                <a:solidFill>
                  <a:schemeClr val="tx1"/>
                </a:solidFill>
              </a:rPr>
              <a:t>시스템 알림</a:t>
            </a:r>
            <a:r>
              <a:rPr lang="en-US" altLang="ko-KR" sz="1000" dirty="0">
                <a:solidFill>
                  <a:schemeClr val="tx1"/>
                </a:solidFill>
              </a:rPr>
              <a:t>]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아이디 또는 비밀번호를 확인하세요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등록되지 않은 아이디이거나</a:t>
            </a:r>
            <a:r>
              <a:rPr lang="en-US" altLang="ko-KR" sz="1000" dirty="0">
                <a:solidFill>
                  <a:schemeClr val="tx1"/>
                </a:solidFill>
              </a:rPr>
              <a:t>, </a:t>
            </a:r>
            <a:r>
              <a:rPr lang="ko-KR" altLang="en-US" sz="1000" dirty="0">
                <a:solidFill>
                  <a:schemeClr val="tx1"/>
                </a:solidFill>
              </a:rPr>
              <a:t>아이디 또는 비밀번호를 잘못 입력했습니다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B924EAB4-3D6A-1042-C1E1-F41DF6C59D7B}"/>
              </a:ext>
            </a:extLst>
          </p:cNvPr>
          <p:cNvCxnSpPr>
            <a:cxnSpLocks/>
            <a:stCxn id="29" idx="2"/>
            <a:endCxn id="30" idx="0"/>
          </p:cNvCxnSpPr>
          <p:nvPr/>
        </p:nvCxnSpPr>
        <p:spPr>
          <a:xfrm flipH="1">
            <a:off x="4895043" y="1789471"/>
            <a:ext cx="1" cy="330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15EFF5BF-524A-B9D8-F9D9-1BC442AA1D1B}"/>
              </a:ext>
            </a:extLst>
          </p:cNvPr>
          <p:cNvCxnSpPr>
            <a:cxnSpLocks/>
            <a:stCxn id="30" idx="1"/>
            <a:endCxn id="31" idx="0"/>
          </p:cNvCxnSpPr>
          <p:nvPr/>
        </p:nvCxnSpPr>
        <p:spPr>
          <a:xfrm rot="10800000" flipV="1">
            <a:off x="3179057" y="2321661"/>
            <a:ext cx="1084424" cy="246671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056AD04B-E258-6191-F5B5-F10EDFEF4657}"/>
              </a:ext>
            </a:extLst>
          </p:cNvPr>
          <p:cNvCxnSpPr>
            <a:cxnSpLocks/>
            <a:stCxn id="30" idx="3"/>
            <a:endCxn id="24" idx="0"/>
          </p:cNvCxnSpPr>
          <p:nvPr/>
        </p:nvCxnSpPr>
        <p:spPr>
          <a:xfrm>
            <a:off x="5526607" y="2321662"/>
            <a:ext cx="1085788" cy="246671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5AA33F66-2A32-5D73-6197-531A3100A81B}"/>
              </a:ext>
            </a:extLst>
          </p:cNvPr>
          <p:cNvCxnSpPr>
            <a:cxnSpLocks/>
            <a:stCxn id="31" idx="2"/>
            <a:endCxn id="33" idx="0"/>
          </p:cNvCxnSpPr>
          <p:nvPr/>
        </p:nvCxnSpPr>
        <p:spPr>
          <a:xfrm>
            <a:off x="3179057" y="2972246"/>
            <a:ext cx="1" cy="5487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6BABFE96-CF36-D91F-818F-82CE0BD4B91B}"/>
              </a:ext>
            </a:extLst>
          </p:cNvPr>
          <p:cNvCxnSpPr>
            <a:cxnSpLocks/>
            <a:stCxn id="33" idx="4"/>
            <a:endCxn id="34" idx="0"/>
          </p:cNvCxnSpPr>
          <p:nvPr/>
        </p:nvCxnSpPr>
        <p:spPr>
          <a:xfrm flipH="1">
            <a:off x="3179057" y="3924885"/>
            <a:ext cx="1" cy="5253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00737E9A-8196-90B3-914D-F8D4F529C9CA}"/>
              </a:ext>
            </a:extLst>
          </p:cNvPr>
          <p:cNvCxnSpPr>
            <a:cxnSpLocks/>
            <a:stCxn id="34" idx="2"/>
            <a:endCxn id="36" idx="0"/>
          </p:cNvCxnSpPr>
          <p:nvPr/>
        </p:nvCxnSpPr>
        <p:spPr>
          <a:xfrm>
            <a:off x="3179057" y="4854103"/>
            <a:ext cx="0" cy="7590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42BFC52B-C952-1AB1-D644-D27267192947}"/>
              </a:ext>
            </a:extLst>
          </p:cNvPr>
          <p:cNvCxnSpPr>
            <a:cxnSpLocks/>
            <a:stCxn id="36" idx="2"/>
            <a:endCxn id="37" idx="1"/>
          </p:cNvCxnSpPr>
          <p:nvPr/>
        </p:nvCxnSpPr>
        <p:spPr>
          <a:xfrm rot="16200000" flipH="1">
            <a:off x="3544790" y="5651370"/>
            <a:ext cx="432450" cy="1163917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72374D63-309D-FABB-1B18-708C94A72D71}"/>
              </a:ext>
            </a:extLst>
          </p:cNvPr>
          <p:cNvCxnSpPr>
            <a:cxnSpLocks/>
            <a:stCxn id="24" idx="2"/>
            <a:endCxn id="38" idx="0"/>
          </p:cNvCxnSpPr>
          <p:nvPr/>
        </p:nvCxnSpPr>
        <p:spPr>
          <a:xfrm>
            <a:off x="6612395" y="2972246"/>
            <a:ext cx="1" cy="5487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80272B35-2816-5977-8E4E-E5345A0E5F99}"/>
              </a:ext>
            </a:extLst>
          </p:cNvPr>
          <p:cNvCxnSpPr>
            <a:cxnSpLocks/>
            <a:stCxn id="38" idx="4"/>
            <a:endCxn id="39" idx="0"/>
          </p:cNvCxnSpPr>
          <p:nvPr/>
        </p:nvCxnSpPr>
        <p:spPr>
          <a:xfrm>
            <a:off x="6612396" y="3924885"/>
            <a:ext cx="0" cy="5253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583557C1-C23F-A8F5-8F4D-E902D8696AE4}"/>
              </a:ext>
            </a:extLst>
          </p:cNvPr>
          <p:cNvCxnSpPr>
            <a:cxnSpLocks/>
            <a:stCxn id="39" idx="2"/>
            <a:endCxn id="40" idx="0"/>
          </p:cNvCxnSpPr>
          <p:nvPr/>
        </p:nvCxnSpPr>
        <p:spPr>
          <a:xfrm flipH="1">
            <a:off x="6612395" y="4854103"/>
            <a:ext cx="1" cy="7590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081EDCF9-DD0F-FDB6-C542-790C7F681E77}"/>
              </a:ext>
            </a:extLst>
          </p:cNvPr>
          <p:cNvCxnSpPr>
            <a:cxnSpLocks/>
            <a:stCxn id="40" idx="2"/>
            <a:endCxn id="37" idx="3"/>
          </p:cNvCxnSpPr>
          <p:nvPr/>
        </p:nvCxnSpPr>
        <p:spPr>
          <a:xfrm rot="5400000">
            <a:off x="5813530" y="5650689"/>
            <a:ext cx="432450" cy="1165281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312CABD3-B825-C9AC-6F0D-C279BFDC19C3}"/>
              </a:ext>
            </a:extLst>
          </p:cNvPr>
          <p:cNvCxnSpPr>
            <a:cxnSpLocks/>
            <a:stCxn id="39" idx="3"/>
            <a:endCxn id="38" idx="2"/>
          </p:cNvCxnSpPr>
          <p:nvPr/>
        </p:nvCxnSpPr>
        <p:spPr>
          <a:xfrm flipH="1" flipV="1">
            <a:off x="7165527" y="3722929"/>
            <a:ext cx="78432" cy="929217"/>
          </a:xfrm>
          <a:prstGeom prst="bentConnector3">
            <a:avLst>
              <a:gd name="adj1" fmla="val -29146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연결선: 꺾임 81">
            <a:extLst>
              <a:ext uri="{FF2B5EF4-FFF2-40B4-BE49-F238E27FC236}">
                <a16:creationId xmlns:a16="http://schemas.microsoft.com/office/drawing/2014/main" id="{4508721B-C220-D8E1-5289-BB6002D686BB}"/>
              </a:ext>
            </a:extLst>
          </p:cNvPr>
          <p:cNvCxnSpPr>
            <a:cxnSpLocks/>
            <a:stCxn id="34" idx="3"/>
            <a:endCxn id="33" idx="2"/>
          </p:cNvCxnSpPr>
          <p:nvPr/>
        </p:nvCxnSpPr>
        <p:spPr>
          <a:xfrm flipH="1" flipV="1">
            <a:off x="3732189" y="3722929"/>
            <a:ext cx="78431" cy="929217"/>
          </a:xfrm>
          <a:prstGeom prst="bentConnector3">
            <a:avLst>
              <a:gd name="adj1" fmla="val -29146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F5C99187-1528-A45F-261B-E428172975C7}"/>
              </a:ext>
            </a:extLst>
          </p:cNvPr>
          <p:cNvSpPr txBox="1"/>
          <p:nvPr/>
        </p:nvSpPr>
        <p:spPr>
          <a:xfrm>
            <a:off x="3811252" y="3867927"/>
            <a:ext cx="421287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No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83E4B91-B4CE-F22A-4CA8-EE52001BD291}"/>
              </a:ext>
            </a:extLst>
          </p:cNvPr>
          <p:cNvSpPr txBox="1"/>
          <p:nvPr/>
        </p:nvSpPr>
        <p:spPr>
          <a:xfrm>
            <a:off x="6105114" y="5009065"/>
            <a:ext cx="1007940" cy="42150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Yes</a:t>
            </a:r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/>
              <a:t>로그인성공</a:t>
            </a:r>
            <a:r>
              <a:rPr lang="en-US" altLang="ko-KR" sz="1200" dirty="0"/>
              <a:t>)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7D7F6B2-2D6F-15B5-BFA1-813B730C057D}"/>
              </a:ext>
            </a:extLst>
          </p:cNvPr>
          <p:cNvSpPr txBox="1"/>
          <p:nvPr/>
        </p:nvSpPr>
        <p:spPr>
          <a:xfrm>
            <a:off x="2897783" y="2054460"/>
            <a:ext cx="10224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No(</a:t>
            </a:r>
            <a:r>
              <a:rPr lang="ko-KR" altLang="en-US" sz="1200" dirty="0"/>
              <a:t>신규회원</a:t>
            </a:r>
            <a:r>
              <a:rPr lang="en-US" altLang="ko-KR" sz="1200" dirty="0"/>
              <a:t>)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7A07709-C1E4-63A6-CF82-013039164F8B}"/>
              </a:ext>
            </a:extLst>
          </p:cNvPr>
          <p:cNvSpPr txBox="1"/>
          <p:nvPr/>
        </p:nvSpPr>
        <p:spPr>
          <a:xfrm>
            <a:off x="5825370" y="2054460"/>
            <a:ext cx="12631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Yes(</a:t>
            </a:r>
            <a:r>
              <a:rPr lang="ko-KR" altLang="en-US" sz="1200" dirty="0"/>
              <a:t>기존회원</a:t>
            </a:r>
            <a:r>
              <a:rPr lang="en-US" altLang="ko-KR" sz="1200" dirty="0"/>
              <a:t>)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7A4D81F-FFEE-6D2E-8739-57FDC77F0556}"/>
              </a:ext>
            </a:extLst>
          </p:cNvPr>
          <p:cNvSpPr txBox="1"/>
          <p:nvPr/>
        </p:nvSpPr>
        <p:spPr>
          <a:xfrm>
            <a:off x="6972623" y="4020119"/>
            <a:ext cx="1007940" cy="42150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No</a:t>
            </a:r>
          </a:p>
          <a:p>
            <a:pPr algn="ctr"/>
            <a:r>
              <a:rPr lang="en-US" altLang="ko-KR" sz="1200" dirty="0"/>
              <a:t>(</a:t>
            </a:r>
            <a:r>
              <a:rPr lang="ko-KR" altLang="en-US" sz="1200" dirty="0" err="1"/>
              <a:t>로그인실패</a:t>
            </a:r>
            <a:r>
              <a:rPr lang="en-US" altLang="ko-KR" sz="1200" dirty="0"/>
              <a:t>)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8CB2C67-8C8B-0915-1FA3-8FE9D21CF453}"/>
              </a:ext>
            </a:extLst>
          </p:cNvPr>
          <p:cNvSpPr txBox="1"/>
          <p:nvPr/>
        </p:nvSpPr>
        <p:spPr>
          <a:xfrm>
            <a:off x="2943718" y="5082557"/>
            <a:ext cx="470678" cy="2529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Yes</a:t>
            </a:r>
          </a:p>
        </p:txBody>
      </p: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CC4F8568-EFEC-14A6-2C36-FF7ACCD502D8}"/>
              </a:ext>
            </a:extLst>
          </p:cNvPr>
          <p:cNvGrpSpPr/>
          <p:nvPr/>
        </p:nvGrpSpPr>
        <p:grpSpPr>
          <a:xfrm>
            <a:off x="422454" y="2697909"/>
            <a:ext cx="1867598" cy="1746989"/>
            <a:chOff x="10223243" y="1442695"/>
            <a:chExt cx="2568827" cy="1913461"/>
          </a:xfrm>
        </p:grpSpPr>
        <p:sp>
          <p:nvSpPr>
            <p:cNvPr id="103" name="직사각형 102">
              <a:extLst>
                <a:ext uri="{FF2B5EF4-FFF2-40B4-BE49-F238E27FC236}">
                  <a16:creationId xmlns:a16="http://schemas.microsoft.com/office/drawing/2014/main" id="{EA12AD01-A9B4-0967-3B9F-E88BCA63BF0D}"/>
                </a:ext>
              </a:extLst>
            </p:cNvPr>
            <p:cNvSpPr/>
            <p:nvPr/>
          </p:nvSpPr>
          <p:spPr>
            <a:xfrm>
              <a:off x="10223243" y="1442695"/>
              <a:ext cx="2568827" cy="337670"/>
            </a:xfrm>
            <a:prstGeom prst="rect">
              <a:avLst/>
            </a:prstGeom>
            <a:solidFill>
              <a:srgbClr val="E6E6E6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1"/>
                  </a:solidFill>
                </a:rPr>
                <a:t>회원정보 입력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04" name="직사각형 103">
              <a:extLst>
                <a:ext uri="{FF2B5EF4-FFF2-40B4-BE49-F238E27FC236}">
                  <a16:creationId xmlns:a16="http://schemas.microsoft.com/office/drawing/2014/main" id="{E826DD3C-B448-5875-0005-5CD5BA2E6FC1}"/>
                </a:ext>
              </a:extLst>
            </p:cNvPr>
            <p:cNvSpPr/>
            <p:nvPr/>
          </p:nvSpPr>
          <p:spPr>
            <a:xfrm>
              <a:off x="10223243" y="1780364"/>
              <a:ext cx="2568827" cy="157579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dirty="0">
                  <a:solidFill>
                    <a:schemeClr val="tx1"/>
                  </a:solidFill>
                </a:rPr>
                <a:t>기본 입력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r>
                <a:rPr lang="en-US" altLang="ko-KR" sz="1000" dirty="0">
                  <a:solidFill>
                    <a:schemeClr val="tx1"/>
                  </a:solidFill>
                </a:rPr>
                <a:t>(</a:t>
              </a:r>
              <a:r>
                <a:rPr lang="ko-KR" altLang="en-US" sz="1000" dirty="0">
                  <a:solidFill>
                    <a:schemeClr val="tx1"/>
                  </a:solidFill>
                </a:rPr>
                <a:t>이름</a:t>
              </a:r>
              <a:r>
                <a:rPr lang="en-US" altLang="ko-KR" sz="1000" dirty="0">
                  <a:solidFill>
                    <a:schemeClr val="tx1"/>
                  </a:solidFill>
                </a:rPr>
                <a:t>/</a:t>
              </a:r>
              <a:r>
                <a:rPr lang="ko-KR" altLang="en-US" sz="1000" dirty="0">
                  <a:solidFill>
                    <a:schemeClr val="tx1"/>
                  </a:solidFill>
                </a:rPr>
                <a:t>생년월일</a:t>
              </a:r>
              <a:r>
                <a:rPr lang="en-US" altLang="ko-KR" sz="1000" dirty="0">
                  <a:solidFill>
                    <a:schemeClr val="tx1"/>
                  </a:solidFill>
                </a:rPr>
                <a:t>/</a:t>
              </a:r>
              <a:r>
                <a:rPr lang="ko-KR" altLang="en-US" sz="1000" dirty="0">
                  <a:solidFill>
                    <a:schemeClr val="tx1"/>
                  </a:solidFill>
                </a:rPr>
                <a:t>휴대폰번호</a:t>
              </a:r>
              <a:r>
                <a:rPr lang="en-US" altLang="ko-KR" sz="1000" dirty="0">
                  <a:solidFill>
                    <a:schemeClr val="tx1"/>
                  </a:solidFill>
                </a:rPr>
                <a:t>)</a:t>
              </a:r>
            </a:p>
            <a:p>
              <a:endParaRPr lang="en-US" altLang="ko-KR" sz="1000" dirty="0">
                <a:solidFill>
                  <a:schemeClr val="tx1"/>
                </a:solidFill>
              </a:endParaRPr>
            </a:p>
            <a:p>
              <a:r>
                <a:rPr lang="ko-KR" altLang="en-US" sz="1000" dirty="0">
                  <a:solidFill>
                    <a:schemeClr val="tx1"/>
                  </a:solidFill>
                </a:rPr>
                <a:t>아이디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endParaRPr lang="en-US" altLang="ko-KR" sz="1000" dirty="0">
                <a:solidFill>
                  <a:schemeClr val="tx1"/>
                </a:solidFill>
              </a:endParaRPr>
            </a:p>
            <a:p>
              <a:r>
                <a:rPr lang="ko-KR" altLang="en-US" sz="1000" dirty="0">
                  <a:solidFill>
                    <a:schemeClr val="tx1"/>
                  </a:solidFill>
                </a:rPr>
                <a:t>비밀번호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endParaRPr lang="en-US" altLang="ko-KR" sz="1000" dirty="0">
                <a:solidFill>
                  <a:schemeClr val="tx1"/>
                </a:solidFill>
              </a:endParaRPr>
            </a:p>
            <a:p>
              <a:r>
                <a:rPr lang="ko-KR" altLang="en-US" sz="1000" dirty="0">
                  <a:solidFill>
                    <a:schemeClr val="tx1"/>
                  </a:solidFill>
                </a:rPr>
                <a:t>비밀번호 재확인</a:t>
              </a:r>
            </a:p>
          </p:txBody>
        </p:sp>
      </p:grpSp>
      <p:cxnSp>
        <p:nvCxnSpPr>
          <p:cNvPr id="110" name="직선 화살표 연결선 109">
            <a:extLst>
              <a:ext uri="{FF2B5EF4-FFF2-40B4-BE49-F238E27FC236}">
                <a16:creationId xmlns:a16="http://schemas.microsoft.com/office/drawing/2014/main" id="{353728FF-AFD2-A74A-18EC-DAE3F0BE450B}"/>
              </a:ext>
            </a:extLst>
          </p:cNvPr>
          <p:cNvCxnSpPr>
            <a:cxnSpLocks/>
            <a:stCxn id="104" idx="3"/>
            <a:endCxn id="33" idx="5"/>
          </p:cNvCxnSpPr>
          <p:nvPr/>
        </p:nvCxnSpPr>
        <p:spPr>
          <a:xfrm flipV="1">
            <a:off x="2290052" y="3722929"/>
            <a:ext cx="335875" cy="26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>
            <a:extLst>
              <a:ext uri="{FF2B5EF4-FFF2-40B4-BE49-F238E27FC236}">
                <a16:creationId xmlns:a16="http://schemas.microsoft.com/office/drawing/2014/main" id="{D8A57577-7AD8-4B07-54BD-24F49FEB9B50}"/>
              </a:ext>
            </a:extLst>
          </p:cNvPr>
          <p:cNvSpPr txBox="1"/>
          <p:nvPr/>
        </p:nvSpPr>
        <p:spPr>
          <a:xfrm>
            <a:off x="553672" y="1165277"/>
            <a:ext cx="3523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* </a:t>
            </a:r>
            <a:r>
              <a:rPr lang="ko-KR" altLang="en-US" sz="1200" b="1" u="sng" dirty="0">
                <a:solidFill>
                  <a:srgbClr val="FF0000"/>
                </a:solidFill>
              </a:rPr>
              <a:t>핵심기능</a:t>
            </a:r>
            <a:r>
              <a:rPr lang="en-US" altLang="ko-KR" sz="1200" b="1" u="sng" dirty="0">
                <a:solidFill>
                  <a:srgbClr val="FF0000"/>
                </a:solidFill>
              </a:rPr>
              <a:t>(2</a:t>
            </a:r>
            <a:r>
              <a:rPr lang="ko-KR" altLang="en-US" sz="1200" b="1" u="sng" dirty="0">
                <a:solidFill>
                  <a:srgbClr val="FF0000"/>
                </a:solidFill>
              </a:rPr>
              <a:t>개</a:t>
            </a:r>
            <a:r>
              <a:rPr lang="en-US" altLang="ko-KR" sz="1200" b="1" u="sng" dirty="0">
                <a:solidFill>
                  <a:srgbClr val="FF0000"/>
                </a:solidFill>
              </a:rPr>
              <a:t>)</a:t>
            </a:r>
            <a:r>
              <a:rPr lang="ko-KR" altLang="en-US" sz="1200" b="1" u="sng" dirty="0">
                <a:solidFill>
                  <a:srgbClr val="FF0000"/>
                </a:solidFill>
              </a:rPr>
              <a:t>에 대한 </a:t>
            </a:r>
            <a:r>
              <a:rPr lang="ko-KR" altLang="en-US" sz="1200" b="1" u="sng" dirty="0" err="1">
                <a:solidFill>
                  <a:srgbClr val="FF0000"/>
                </a:solidFill>
              </a:rPr>
              <a:t>플로우차트를</a:t>
            </a:r>
            <a:r>
              <a:rPr lang="ko-KR" altLang="en-US" sz="1200" b="1" u="sng" dirty="0">
                <a:solidFill>
                  <a:srgbClr val="FF0000"/>
                </a:solidFill>
              </a:rPr>
              <a:t> 그리세요</a:t>
            </a:r>
            <a:r>
              <a:rPr lang="en-US" altLang="ko-KR" sz="1200" b="1" u="sng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143" name="사각형: 둥근 모서리 142">
            <a:extLst>
              <a:ext uri="{FF2B5EF4-FFF2-40B4-BE49-F238E27FC236}">
                <a16:creationId xmlns:a16="http://schemas.microsoft.com/office/drawing/2014/main" id="{4C60B6C2-2D39-A7DE-8A3E-E0F22BCB3ECC}"/>
              </a:ext>
            </a:extLst>
          </p:cNvPr>
          <p:cNvSpPr/>
          <p:nvPr/>
        </p:nvSpPr>
        <p:spPr>
          <a:xfrm>
            <a:off x="7827306" y="1190166"/>
            <a:ext cx="685585" cy="275878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시작</a:t>
            </a:r>
          </a:p>
        </p:txBody>
      </p:sp>
      <p:sp>
        <p:nvSpPr>
          <p:cNvPr id="144" name="사각형: 둥근 모서리 143">
            <a:extLst>
              <a:ext uri="{FF2B5EF4-FFF2-40B4-BE49-F238E27FC236}">
                <a16:creationId xmlns:a16="http://schemas.microsoft.com/office/drawing/2014/main" id="{EE06F55E-879C-5584-15AD-4636C8B20F01}"/>
              </a:ext>
            </a:extLst>
          </p:cNvPr>
          <p:cNvSpPr/>
          <p:nvPr/>
        </p:nvSpPr>
        <p:spPr>
          <a:xfrm>
            <a:off x="8601028" y="1190166"/>
            <a:ext cx="685585" cy="275878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  <a:ln w="952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/>
              <a:t>종료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459142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66D0EF9-BADE-427D-91D6-1EF0D4516307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A58E314-C773-4F36-8C88-B79D5D98B4F8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2FC9F57-DA73-432C-ADB1-4C65C38E146D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예시</a:t>
              </a:r>
              <a:r>
                <a:rPr lang="en-US" altLang="ko-KR" sz="1200" dirty="0">
                  <a:solidFill>
                    <a:schemeClr val="bg1"/>
                  </a:solidFill>
                </a:rPr>
                <a:t>) main_login_01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56FCDD1-8102-469E-963F-8CF798D512DC}"/>
              </a:ext>
            </a:extLst>
          </p:cNvPr>
          <p:cNvGrpSpPr/>
          <p:nvPr/>
        </p:nvGrpSpPr>
        <p:grpSpPr>
          <a:xfrm>
            <a:off x="286056" y="1318508"/>
            <a:ext cx="2171089" cy="792743"/>
            <a:chOff x="276836" y="1474033"/>
            <a:chExt cx="2171089" cy="79274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1D4FEC-A08E-42DB-9970-9FD7B36730CB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279311-CDE0-44BF-8410-51979300FD53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예시</a:t>
              </a:r>
              <a:r>
                <a:rPr lang="en-US" altLang="ko-KR" sz="1200" dirty="0">
                  <a:solidFill>
                    <a:schemeClr val="bg1"/>
                  </a:solidFill>
                </a:rPr>
                <a:t>) </a:t>
              </a:r>
              <a:r>
                <a:rPr lang="ko-KR" altLang="en-US" sz="1200" dirty="0">
                  <a:solidFill>
                    <a:schemeClr val="bg1"/>
                  </a:solidFill>
                </a:rPr>
                <a:t>로그인</a:t>
              </a:r>
              <a:r>
                <a:rPr lang="en-US" altLang="ko-KR" sz="1200" dirty="0">
                  <a:solidFill>
                    <a:schemeClr val="bg1"/>
                  </a:solidFill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</a:rPr>
                <a:t>메인</a:t>
              </a:r>
              <a:r>
                <a:rPr lang="en-US" altLang="ko-KR" sz="1200" dirty="0">
                  <a:solidFill>
                    <a:schemeClr val="bg1"/>
                  </a:solidFill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</a:t>
              </a:r>
              <a:r>
                <a:rPr lang="en-US" altLang="ko-KR" sz="1200" dirty="0">
                  <a:solidFill>
                    <a:schemeClr val="bg1"/>
                  </a:solidFill>
                </a:rPr>
                <a:t>,</a:t>
              </a: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설문조사화면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, </a:t>
              </a:r>
              <a:r>
                <a:rPr lang="ko-KR" altLang="en-US" sz="1200" dirty="0">
                  <a:solidFill>
                    <a:schemeClr val="bg1"/>
                  </a:solidFill>
                </a:rPr>
                <a:t>선택화면 등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E8B1C68-700F-45A9-8016-5ED0A02FFBE2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A754930-80DC-40A4-874B-EBE42B054C69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23439F9-C374-4017-AD5C-0C17D06FDD60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예시</a:t>
              </a:r>
              <a:r>
                <a:rPr lang="en-US" altLang="ko-KR" sz="1200" dirty="0">
                  <a:solidFill>
                    <a:schemeClr val="bg1"/>
                  </a:solidFill>
                </a:rPr>
                <a:t>) main_login_01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B60CFA0-0763-417B-8AE3-E4433CBD2755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DBDFEAB-84D3-47DC-AEB0-DD14BE3C3381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876C31-DEE5-4929-A872-47CFFD6D977C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A1DD512-4BF6-481A-95B3-0402591A68BA}"/>
              </a:ext>
            </a:extLst>
          </p:cNvPr>
          <p:cNvGrpSpPr/>
          <p:nvPr/>
        </p:nvGrpSpPr>
        <p:grpSpPr>
          <a:xfrm>
            <a:off x="286055" y="4504265"/>
            <a:ext cx="2371420" cy="608077"/>
            <a:chOff x="276836" y="269845"/>
            <a:chExt cx="2171089" cy="608077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2C757D1-6594-4C66-81E7-820AE4027158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6AE12A-76EC-49AD-A2BE-EBED9566CBB2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 </a:t>
              </a:r>
              <a:r>
                <a:rPr lang="ko-KR" altLang="en-US" sz="1200" dirty="0">
                  <a:solidFill>
                    <a:schemeClr val="bg1"/>
                  </a:solidFill>
                </a:rPr>
                <a:t>예시</a:t>
              </a:r>
              <a:r>
                <a:rPr lang="en-US" altLang="ko-KR" sz="1200" dirty="0">
                  <a:solidFill>
                    <a:schemeClr val="bg1"/>
                  </a:solidFill>
                </a:rPr>
                <a:t>) </a:t>
              </a:r>
              <a:r>
                <a:rPr lang="ko-KR" altLang="en-US" sz="1200" dirty="0">
                  <a:solidFill>
                    <a:schemeClr val="bg1"/>
                  </a:solidFill>
                </a:rPr>
                <a:t>메뉴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서브메뉴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화면이름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3A67E37-EEE3-4A66-973B-372029B86E40}"/>
              </a:ext>
            </a:extLst>
          </p:cNvPr>
          <p:cNvSpPr txBox="1"/>
          <p:nvPr/>
        </p:nvSpPr>
        <p:spPr>
          <a:xfrm>
            <a:off x="3308120" y="458896"/>
            <a:ext cx="2315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화면설계서 작성방법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E04A43-EEED-44D1-B05B-650A885F5BD8}"/>
              </a:ext>
            </a:extLst>
          </p:cNvPr>
          <p:cNvSpPr txBox="1"/>
          <p:nvPr/>
        </p:nvSpPr>
        <p:spPr>
          <a:xfrm>
            <a:off x="3308120" y="910674"/>
            <a:ext cx="60329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화면설계 자체가 시간이 </a:t>
            </a:r>
            <a:r>
              <a:rPr lang="ko-KR" altLang="en-US" sz="1200" b="1" dirty="0" err="1"/>
              <a:t>오래걸리고</a:t>
            </a:r>
            <a:r>
              <a:rPr lang="ko-KR" altLang="en-US" sz="1200" b="1" dirty="0"/>
              <a:t> 어려운 부분이지만 기획에 있어서 기능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디자인 정의에 가장 탁월한 방법 중 하나이니 꼭 화면설계서 작성을 진행해주세요</a:t>
            </a:r>
            <a:r>
              <a:rPr lang="en-US" altLang="ko-KR" sz="1200" b="1" dirty="0"/>
              <a:t>!</a:t>
            </a:r>
          </a:p>
          <a:p>
            <a:endParaRPr lang="en-US" altLang="ko-KR" sz="1200" dirty="0"/>
          </a:p>
          <a:p>
            <a:r>
              <a:rPr lang="ko-KR" altLang="en-US" sz="1200" dirty="0"/>
              <a:t> </a:t>
            </a:r>
            <a:r>
              <a:rPr lang="en-US" altLang="ko-KR" sz="1200" dirty="0"/>
              <a:t>- </a:t>
            </a:r>
            <a:r>
              <a:rPr lang="ko-KR" altLang="en-US" sz="1200" dirty="0"/>
              <a:t>화면</a:t>
            </a:r>
            <a:r>
              <a:rPr lang="en-US" altLang="ko-KR" sz="1200" dirty="0"/>
              <a:t>ID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화면코드는 안드로이드 액티비티나 </a:t>
            </a:r>
            <a:r>
              <a:rPr lang="en-US" altLang="ko-KR" sz="1200" dirty="0"/>
              <a:t>xml / </a:t>
            </a:r>
            <a:r>
              <a:rPr lang="ko-KR" altLang="en-US" sz="1200" dirty="0"/>
              <a:t>웹의 경우 </a:t>
            </a:r>
            <a:r>
              <a:rPr lang="en-US" altLang="ko-KR" sz="1200" dirty="0" err="1"/>
              <a:t>css</a:t>
            </a:r>
            <a:r>
              <a:rPr lang="en-US" altLang="ko-KR" sz="1200" dirty="0"/>
              <a:t>, </a:t>
            </a:r>
            <a:r>
              <a:rPr lang="en-US" altLang="ko-KR" sz="1200" dirty="0" err="1"/>
              <a:t>js</a:t>
            </a:r>
            <a:r>
              <a:rPr lang="en-US" altLang="ko-KR" sz="1200" dirty="0"/>
              <a:t>, html </a:t>
            </a:r>
            <a:r>
              <a:rPr lang="ko-KR" altLang="en-US" sz="1200" dirty="0"/>
              <a:t>등의</a:t>
            </a:r>
            <a:r>
              <a:rPr lang="en-US" altLang="ko-KR" sz="1200" dirty="0"/>
              <a:t> </a:t>
            </a:r>
            <a:r>
              <a:rPr lang="ko-KR" altLang="en-US" sz="1200" dirty="0"/>
              <a:t>파일명과</a:t>
            </a:r>
            <a:endParaRPr lang="en-US" altLang="ko-KR" sz="1200" dirty="0"/>
          </a:p>
          <a:p>
            <a:r>
              <a:rPr lang="en-US" altLang="ko-KR" sz="1200" dirty="0"/>
              <a:t>                  </a:t>
            </a:r>
            <a:r>
              <a:rPr lang="ko-KR" altLang="en-US" sz="1200" dirty="0"/>
              <a:t> 통일화 시키면 프로젝트 관리가 편함</a:t>
            </a:r>
            <a:r>
              <a:rPr lang="en-US" altLang="ko-KR" sz="1200" dirty="0"/>
              <a:t>, </a:t>
            </a:r>
            <a:r>
              <a:rPr lang="ko-KR" altLang="en-US" sz="1200" dirty="0"/>
              <a:t>영어</a:t>
            </a:r>
            <a:r>
              <a:rPr lang="en-US" altLang="ko-KR" sz="1200" dirty="0"/>
              <a:t>+</a:t>
            </a:r>
            <a:r>
              <a:rPr lang="ko-KR" altLang="en-US" sz="1200" dirty="0" err="1"/>
              <a:t>언더바</a:t>
            </a:r>
            <a:r>
              <a:rPr lang="en-US" altLang="ko-KR" sz="1200" dirty="0"/>
              <a:t>+</a:t>
            </a:r>
            <a:r>
              <a:rPr lang="ko-KR" altLang="en-US" sz="1200" dirty="0"/>
              <a:t>숫자로만 이루어져야</a:t>
            </a:r>
            <a:endParaRPr lang="en-US" altLang="ko-KR" sz="1200" dirty="0"/>
          </a:p>
          <a:p>
            <a:r>
              <a:rPr lang="en-US" altLang="ko-KR" sz="1200" dirty="0"/>
              <a:t>                   </a:t>
            </a:r>
            <a:r>
              <a:rPr lang="ko-KR" altLang="en-US" sz="1200" dirty="0"/>
              <a:t>관리가 편하도록 기재한다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화면이름 </a:t>
            </a:r>
            <a:r>
              <a:rPr lang="en-US" altLang="ko-KR" sz="1200" dirty="0"/>
              <a:t>: </a:t>
            </a:r>
            <a:r>
              <a:rPr lang="ko-KR" altLang="en-US" sz="1200" dirty="0"/>
              <a:t>해당 화면의 특징을 설명</a:t>
            </a:r>
            <a:r>
              <a:rPr lang="en-US" altLang="ko-KR" sz="1200" dirty="0"/>
              <a:t>, </a:t>
            </a:r>
            <a:r>
              <a:rPr lang="ko-KR" altLang="en-US" sz="1200" dirty="0"/>
              <a:t>세부기능 페이지일 경우 각 페이지별로 이름이</a:t>
            </a:r>
            <a:endParaRPr lang="en-US" altLang="ko-KR" sz="1200" dirty="0"/>
          </a:p>
          <a:p>
            <a:r>
              <a:rPr lang="ko-KR" altLang="en-US" sz="1200" dirty="0"/>
              <a:t>                      달라 분류될 수 있도록 기재한다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관련 </a:t>
            </a:r>
            <a:r>
              <a:rPr lang="ko-KR" altLang="en-US" sz="1200" dirty="0" err="1"/>
              <a:t>유스케이스</a:t>
            </a:r>
            <a:r>
              <a:rPr lang="en-US" altLang="ko-KR" sz="1200" dirty="0"/>
              <a:t>ID : </a:t>
            </a:r>
            <a:r>
              <a:rPr lang="ko-KR" altLang="en-US" sz="1200" dirty="0"/>
              <a:t>해당 화면과 </a:t>
            </a:r>
            <a:r>
              <a:rPr lang="ko-KR" altLang="en-US" sz="1200" dirty="0" err="1"/>
              <a:t>관련있는</a:t>
            </a:r>
            <a:r>
              <a:rPr lang="ko-KR" altLang="en-US" sz="1200" dirty="0"/>
              <a:t> </a:t>
            </a:r>
            <a:r>
              <a:rPr lang="ko-KR" altLang="en-US" sz="1200" dirty="0" err="1"/>
              <a:t>유스케이스</a:t>
            </a:r>
            <a:r>
              <a:rPr lang="ko-KR" altLang="en-US" sz="1200" dirty="0"/>
              <a:t> </a:t>
            </a:r>
            <a:r>
              <a:rPr lang="en-US" altLang="ko-KR" sz="1200" dirty="0"/>
              <a:t>ID</a:t>
            </a:r>
            <a:r>
              <a:rPr lang="ko-KR" altLang="en-US" sz="1200" dirty="0"/>
              <a:t>를 기재한다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                                         </a:t>
            </a:r>
            <a:r>
              <a:rPr lang="ko-KR" altLang="en-US" sz="1200" dirty="0"/>
              <a:t>기능과 화면을 추적하는 용도로 사용한다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en-US" altLang="ko-KR" sz="1200" dirty="0"/>
              <a:t>-</a:t>
            </a:r>
            <a:r>
              <a:rPr lang="ko-KR" altLang="en-US" sz="1200" dirty="0"/>
              <a:t>화면개요 </a:t>
            </a:r>
            <a:r>
              <a:rPr lang="en-US" altLang="ko-KR" sz="1200" dirty="0"/>
              <a:t>: </a:t>
            </a:r>
            <a:r>
              <a:rPr lang="ko-KR" altLang="en-US" sz="1200" dirty="0"/>
              <a:t>해당 화면에 대한 설명을 기재한다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메뉴경로 </a:t>
            </a:r>
            <a:r>
              <a:rPr lang="en-US" altLang="ko-KR" sz="1200" dirty="0"/>
              <a:t>: </a:t>
            </a:r>
            <a:r>
              <a:rPr lang="ko-KR" altLang="en-US" sz="1200" dirty="0"/>
              <a:t>해당 화면에 접근할 수 있는 메뉴 경로를 기재한다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작성자 </a:t>
            </a:r>
            <a:r>
              <a:rPr lang="en-US" altLang="ko-KR" sz="1200" dirty="0"/>
              <a:t>: </a:t>
            </a:r>
            <a:r>
              <a:rPr lang="ko-KR" altLang="en-US" sz="1200" dirty="0"/>
              <a:t>해당 화면을 설계한 작성자명을 기재한다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화면설명 </a:t>
            </a:r>
            <a:r>
              <a:rPr lang="en-US" altLang="ko-KR" sz="1200" dirty="0"/>
              <a:t>: </a:t>
            </a:r>
            <a:r>
              <a:rPr lang="ko-KR" altLang="en-US" sz="1200" dirty="0"/>
              <a:t>화면에 대한 설명</a:t>
            </a:r>
            <a:r>
              <a:rPr lang="en-US" altLang="ko-KR" sz="1200" dirty="0"/>
              <a:t>, </a:t>
            </a:r>
            <a:r>
              <a:rPr lang="ko-KR" altLang="en-US" sz="1200" dirty="0"/>
              <a:t>컴포넌트에 대한 설명을 기재한다</a:t>
            </a:r>
            <a:r>
              <a:rPr lang="en-US" altLang="ko-KR" sz="1200" dirty="0"/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D088AE6-7104-14CE-579F-8BD1038E1102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739FDD-2FC9-1438-FE29-EE6EA5D73A26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6EF2236-D035-D394-73FC-66BC548A1EBB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 </a:t>
              </a:r>
              <a:r>
                <a:rPr lang="ko-KR" altLang="en-US" sz="1200" dirty="0">
                  <a:solidFill>
                    <a:schemeClr val="bg1"/>
                  </a:solidFill>
                </a:rPr>
                <a:t>예시</a:t>
              </a:r>
              <a:r>
                <a:rPr lang="en-US" altLang="ko-KR" sz="1200" dirty="0">
                  <a:solidFill>
                    <a:schemeClr val="bg1"/>
                  </a:solidFill>
                </a:rPr>
                <a:t>) </a:t>
              </a:r>
              <a:r>
                <a:rPr lang="ko-KR" altLang="en-US" sz="1200" dirty="0">
                  <a:solidFill>
                    <a:schemeClr val="bg1"/>
                  </a:solidFill>
                </a:rPr>
                <a:t>설문조사 결과를  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</a:rPr>
                <a:t>            </a:t>
              </a:r>
              <a:r>
                <a:rPr lang="ko-KR" altLang="en-US" sz="1200" dirty="0">
                  <a:solidFill>
                    <a:schemeClr val="bg1"/>
                  </a:solidFill>
                </a:rPr>
                <a:t>보여주는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699F3F1-CAED-5B59-5FDE-202B09834E64}"/>
              </a:ext>
            </a:extLst>
          </p:cNvPr>
          <p:cNvSpPr txBox="1"/>
          <p:nvPr/>
        </p:nvSpPr>
        <p:spPr>
          <a:xfrm>
            <a:off x="3020037" y="5781724"/>
            <a:ext cx="5371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 - </a:t>
            </a:r>
            <a:r>
              <a:rPr lang="ko-KR" altLang="en-US" sz="1200" dirty="0"/>
              <a:t>어떤 기능</a:t>
            </a:r>
            <a:r>
              <a:rPr lang="en-US" altLang="ko-KR" sz="1200" dirty="0"/>
              <a:t>(</a:t>
            </a:r>
            <a:r>
              <a:rPr lang="ko-KR" altLang="en-US" sz="1200" dirty="0"/>
              <a:t>동작</a:t>
            </a:r>
            <a:r>
              <a:rPr lang="en-US" altLang="ko-KR" sz="1200" dirty="0"/>
              <a:t>)</a:t>
            </a:r>
            <a:r>
              <a:rPr lang="ko-KR" altLang="en-US" sz="1200" dirty="0"/>
              <a:t>인지 기재</a:t>
            </a:r>
            <a:endParaRPr lang="en-US" altLang="ko-KR" sz="1200" dirty="0"/>
          </a:p>
          <a:p>
            <a:r>
              <a:rPr lang="en-US" altLang="ko-KR" sz="1200" dirty="0"/>
              <a:t> - </a:t>
            </a:r>
            <a:r>
              <a:rPr lang="ko-KR" altLang="en-US" sz="1200" dirty="0"/>
              <a:t>사용자 액션</a:t>
            </a:r>
            <a:r>
              <a:rPr lang="en-US" altLang="ko-KR" sz="1200" dirty="0"/>
              <a:t>(Input)</a:t>
            </a:r>
            <a:r>
              <a:rPr lang="ko-KR" altLang="en-US" sz="1200" dirty="0"/>
              <a:t>은 무엇인지 기재</a:t>
            </a:r>
            <a:endParaRPr lang="en-US" altLang="ko-KR" sz="1200" dirty="0"/>
          </a:p>
          <a:p>
            <a:r>
              <a:rPr lang="ko-KR" altLang="en-US" sz="1200" dirty="0"/>
              <a:t> </a:t>
            </a:r>
            <a:r>
              <a:rPr lang="en-US" altLang="ko-KR" sz="1200" dirty="0"/>
              <a:t>- </a:t>
            </a:r>
            <a:r>
              <a:rPr lang="ko-KR" altLang="en-US" sz="1200" dirty="0"/>
              <a:t>사용자 액션의 세부 내용은 무엇인지 기재</a:t>
            </a:r>
            <a:endParaRPr lang="en-US" altLang="ko-KR" sz="1200" dirty="0"/>
          </a:p>
          <a:p>
            <a:r>
              <a:rPr lang="en-US" altLang="ko-KR" sz="1200" dirty="0"/>
              <a:t> - </a:t>
            </a:r>
            <a:r>
              <a:rPr lang="ko-KR" altLang="en-US" sz="1200" dirty="0"/>
              <a:t>사용자 액션에 따른 기능</a:t>
            </a:r>
            <a:r>
              <a:rPr lang="en-US" altLang="ko-KR" sz="1200" dirty="0"/>
              <a:t>(</a:t>
            </a:r>
            <a:r>
              <a:rPr lang="en-US" altLang="ko-KR" sz="1200" dirty="0" err="1"/>
              <a:t>OutPut</a:t>
            </a:r>
            <a:r>
              <a:rPr lang="en-US" altLang="ko-KR" sz="1200" dirty="0"/>
              <a:t>)</a:t>
            </a:r>
            <a:r>
              <a:rPr lang="ko-KR" altLang="en-US" sz="1200" dirty="0"/>
              <a:t>은 무엇인지 기재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06900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C5E6D3A-1F98-A7A1-F76B-3DF2DF7FF27C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636E20D-3928-319D-4BD8-6A51DD57B7A1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84C5B66-E2BA-C71B-F0E8-C823E79C1CC3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69BD7A6-F08F-9C73-39AB-FF7DE37F195E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A03BE4A-D3C4-CF96-77D0-D032966A06C6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27DB6E3-593C-2CD3-6CB3-2796D0833B1B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8537E69-BBEC-9364-0126-0BB4E7ED4FA2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7EE2803-498A-204C-AE4A-6578FB38BFF3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E6A5A0E-6213-1221-0832-D874A4969C5F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61305A1-4EF3-9CC6-66B6-231F2BB6D28C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7546E8E-71A1-4D41-1CB0-E421DE240E8C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1AD7CA1-2A77-6AF6-AE7A-F3255BAE2BF7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AB5618F-88F0-F1D6-6CB8-FB97C8241D95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74A631F3-AD9D-149C-ECAB-04B8914D79DE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86070AB-656E-35FF-C9DB-75734CAA4F14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D06E145-6BA5-8E97-9DA2-64AAA20B9DE8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6137DDA7-ADE8-1A68-8218-9635596A6814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49DC042-DED4-273C-0554-67E51257F645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39A8AB4-D95E-0C4C-97FE-B8E59B4A62FE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700231D3-C272-556F-D475-C3B3D7F9F4EF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51A9C48F-1769-1064-5EBA-CD6BA5BDC921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2" name="그림 11" descr="텍스트, 스크린샷, 로고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562626E-8F8C-7FD5-FCEB-BACE92B542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618" y="594473"/>
            <a:ext cx="2008679" cy="447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962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FDC10-F6AF-0AF3-E80D-0DB017BD9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2C9C645-AE0B-FA7D-8372-C3575D032E34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3A5C2B2-A707-7623-7660-AD3D1D098418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824BD0-64AB-0CF8-D357-D098AC7ED8D1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36E3DB-FBF3-E27B-77C8-E1A973E7EF89}"/>
              </a:ext>
            </a:extLst>
          </p:cNvPr>
          <p:cNvSpPr txBox="1"/>
          <p:nvPr/>
        </p:nvSpPr>
        <p:spPr>
          <a:xfrm>
            <a:off x="3020036" y="5781724"/>
            <a:ext cx="66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- 1~6</a:t>
            </a:r>
            <a:r>
              <a:rPr lang="ko-KR" altLang="en-US" sz="1200" dirty="0"/>
              <a:t>까지 회원가입 정보를 입력할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- 7</a:t>
            </a:r>
            <a:r>
              <a:rPr lang="ko-KR" altLang="en-US" sz="1200" dirty="0"/>
              <a:t>번은 클릭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아이디를 </a:t>
            </a:r>
            <a:r>
              <a:rPr lang="en-US" altLang="ko-KR" sz="1200" dirty="0"/>
              <a:t>DB </a:t>
            </a:r>
            <a:r>
              <a:rPr lang="ko-KR" altLang="en-US" sz="1200" dirty="0"/>
              <a:t>내 데이터와 비교하여 중복체크를 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- 8</a:t>
            </a:r>
            <a:r>
              <a:rPr lang="ko-KR" altLang="en-US" sz="1200" dirty="0"/>
              <a:t>번은 선택박스로 만들어 미리 정의된 이메일 주소 및 </a:t>
            </a:r>
            <a:r>
              <a:rPr lang="en-US" altLang="ko-KR" sz="1200" dirty="0"/>
              <a:t>‘</a:t>
            </a:r>
            <a:r>
              <a:rPr lang="ko-KR" altLang="en-US" sz="1200" dirty="0"/>
              <a:t>직접 입력</a:t>
            </a:r>
            <a:r>
              <a:rPr lang="en-US" altLang="ko-KR" sz="1200" dirty="0"/>
              <a:t>’</a:t>
            </a:r>
            <a:r>
              <a:rPr lang="ko-KR" altLang="en-US" sz="1200" dirty="0"/>
              <a:t>을 선택할 수 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회원가입 버튼 시</a:t>
            </a:r>
            <a:r>
              <a:rPr lang="en-US" altLang="ko-KR" sz="1200" dirty="0"/>
              <a:t>, </a:t>
            </a:r>
            <a:r>
              <a:rPr lang="ko-KR" altLang="en-US" sz="1200" dirty="0"/>
              <a:t>입력한 정보는 서버에 전달된다</a:t>
            </a:r>
            <a:r>
              <a:rPr lang="en-US" altLang="ko-KR" sz="1200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06E08A5-BD0B-A103-43AA-84F53655EC79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C36B4F8-C206-A881-E2D6-91CD55E659D8}"/>
              </a:ext>
            </a:extLst>
          </p:cNvPr>
          <p:cNvGrpSpPr/>
          <p:nvPr/>
        </p:nvGrpSpPr>
        <p:grpSpPr>
          <a:xfrm>
            <a:off x="286056" y="435384"/>
            <a:ext cx="2171089" cy="608077"/>
            <a:chOff x="276836" y="269845"/>
            <a:chExt cx="2171089" cy="6080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0CEE71B-47D4-EC67-0182-A82D3F0A9ACD}"/>
                </a:ext>
              </a:extLst>
            </p:cNvPr>
            <p:cNvSpPr txBox="1"/>
            <p:nvPr/>
          </p:nvSpPr>
          <p:spPr>
            <a:xfrm>
              <a:off x="276836" y="269845"/>
              <a:ext cx="8723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 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96E7973-E97C-F4B6-ACBC-2DB788249117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MAIN_JOIN_01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68A68639-66CC-BE7E-15FA-80BB5ADE7575}"/>
              </a:ext>
            </a:extLst>
          </p:cNvPr>
          <p:cNvGrpSpPr/>
          <p:nvPr/>
        </p:nvGrpSpPr>
        <p:grpSpPr>
          <a:xfrm>
            <a:off x="286056" y="1318508"/>
            <a:ext cx="2171089" cy="608077"/>
            <a:chOff x="276836" y="1474033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2C137F7-86D4-CA5E-96CE-30C6A4699B3E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18E2D8-DB5C-9CEF-C83D-81B963F103B6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회원가입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E4A751D-6632-0645-B39E-7A38BDE41663}"/>
              </a:ext>
            </a:extLst>
          </p:cNvPr>
          <p:cNvGrpSpPr/>
          <p:nvPr/>
        </p:nvGrpSpPr>
        <p:grpSpPr>
          <a:xfrm>
            <a:off x="286056" y="2386298"/>
            <a:ext cx="2171089" cy="608077"/>
            <a:chOff x="276836" y="2678221"/>
            <a:chExt cx="2171089" cy="6080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425D0FB-7E28-1C95-486F-7F976F5FD290}"/>
                </a:ext>
              </a:extLst>
            </p:cNvPr>
            <p:cNvSpPr txBox="1"/>
            <p:nvPr/>
          </p:nvSpPr>
          <p:spPr>
            <a:xfrm>
              <a:off x="276836" y="2678221"/>
              <a:ext cx="1898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관련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 </a:t>
              </a:r>
              <a:r>
                <a:rPr lang="ko-KR" altLang="en-US" sz="1600" b="1" dirty="0" err="1">
                  <a:solidFill>
                    <a:schemeClr val="bg1"/>
                  </a:solidFill>
                </a:rPr>
                <a:t>유스케이스</a:t>
              </a:r>
              <a:r>
                <a:rPr lang="ko-KR" altLang="en-US" sz="1600" b="1" dirty="0">
                  <a:solidFill>
                    <a:schemeClr val="bg1"/>
                  </a:solidFill>
                </a:rPr>
                <a:t> </a:t>
              </a:r>
              <a:r>
                <a:rPr lang="en-US" altLang="ko-KR" sz="1600" b="1" dirty="0">
                  <a:solidFill>
                    <a:schemeClr val="bg1"/>
                  </a:solidFill>
                </a:rPr>
                <a:t>ID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48F1E98-3BD4-6FE6-F6EF-2676907D9AB9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UC_JOIN_01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DCF0321-1C16-31C3-2B07-395574294CAA}"/>
              </a:ext>
            </a:extLst>
          </p:cNvPr>
          <p:cNvGrpSpPr/>
          <p:nvPr/>
        </p:nvGrpSpPr>
        <p:grpSpPr>
          <a:xfrm>
            <a:off x="286056" y="5814539"/>
            <a:ext cx="2171089" cy="608077"/>
            <a:chOff x="276836" y="3666966"/>
            <a:chExt cx="2171089" cy="6080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EF59BAE-8E11-743F-5569-2026B8BEB10D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2DCE164-0AC1-77EB-552E-B0F0EE66420E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홍길동 </a:t>
              </a:r>
              <a:r>
                <a:rPr lang="en-US" altLang="ko-KR" sz="1200" dirty="0">
                  <a:solidFill>
                    <a:schemeClr val="bg1"/>
                  </a:solidFill>
                </a:rPr>
                <a:t>/ </a:t>
              </a:r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고길동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CDEB8EA0-FDBF-EC9F-034B-3398E1609B17}"/>
              </a:ext>
            </a:extLst>
          </p:cNvPr>
          <p:cNvGrpSpPr/>
          <p:nvPr/>
        </p:nvGrpSpPr>
        <p:grpSpPr>
          <a:xfrm>
            <a:off x="286055" y="3290063"/>
            <a:ext cx="2171089" cy="792743"/>
            <a:chOff x="276836" y="269845"/>
            <a:chExt cx="2171089" cy="79274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4F80581-2453-EFAD-4136-DE15E55A749C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화면개요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2CB5D8F-6BC8-4E9D-D198-B641223BC292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사용자가 정보를 입력하고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 err="1">
                  <a:solidFill>
                    <a:schemeClr val="bg1"/>
                  </a:solidFill>
                </a:rPr>
                <a:t>회원가입할</a:t>
              </a:r>
              <a:r>
                <a:rPr lang="ko-KR" altLang="en-US" sz="1200" dirty="0">
                  <a:solidFill>
                    <a:schemeClr val="bg1"/>
                  </a:solidFill>
                </a:rPr>
                <a:t> 수 있는 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9FDF91C-C168-A2EE-78EE-BAC1668E68B0}"/>
              </a:ext>
            </a:extLst>
          </p:cNvPr>
          <p:cNvGrpSpPr/>
          <p:nvPr/>
        </p:nvGrpSpPr>
        <p:grpSpPr>
          <a:xfrm>
            <a:off x="286055" y="4504265"/>
            <a:ext cx="2371420" cy="792743"/>
            <a:chOff x="276836" y="269845"/>
            <a:chExt cx="2171089" cy="79274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8D3A77D-C925-0FE5-DF65-BAD827304B3E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메뉴경로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4DAC1E0-AC38-8F6A-9396-C58B7053AF70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로그인화면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회원가입버튼</a:t>
              </a:r>
              <a:r>
                <a:rPr lang="en-US" altLang="ko-KR" sz="1200" dirty="0">
                  <a:solidFill>
                    <a:schemeClr val="bg1"/>
                  </a:solidFill>
                </a:rPr>
                <a:t>/</a:t>
              </a:r>
              <a:r>
                <a:rPr lang="ko-KR" altLang="en-US" sz="1200" dirty="0">
                  <a:solidFill>
                    <a:schemeClr val="bg1"/>
                  </a:solidFill>
                </a:rPr>
                <a:t>회원가입화면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E460947D-1731-CF1E-8A34-38FD5DFC1126}"/>
              </a:ext>
            </a:extLst>
          </p:cNvPr>
          <p:cNvSpPr txBox="1"/>
          <p:nvPr/>
        </p:nvSpPr>
        <p:spPr>
          <a:xfrm>
            <a:off x="5629889" y="25071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홈 화면</a:t>
            </a: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20DC062C-7C1D-3107-32FD-46463CF6AD36}"/>
              </a:ext>
            </a:extLst>
          </p:cNvPr>
          <p:cNvSpPr/>
          <p:nvPr/>
        </p:nvSpPr>
        <p:spPr>
          <a:xfrm>
            <a:off x="4042133" y="904961"/>
            <a:ext cx="223926" cy="2239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1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pic>
        <p:nvPicPr>
          <p:cNvPr id="10" name="그림 9" descr="텍스트, 스크린샷, 휴대 전화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319AA95-543C-CD3E-2133-CD978D419D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4292" y="667883"/>
            <a:ext cx="1988509" cy="442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429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033F940C3A0324CAB8E1D2B1EB62AB5" ma:contentTypeVersion="2" ma:contentTypeDescription="새 문서를 만듭니다." ma:contentTypeScope="" ma:versionID="eb0e89835b1e6e8a1f4182bf5582365a">
  <xsd:schema xmlns:xsd="http://www.w3.org/2001/XMLSchema" xmlns:xs="http://www.w3.org/2001/XMLSchema" xmlns:p="http://schemas.microsoft.com/office/2006/metadata/properties" xmlns:ns3="adcb4e6e-7cb1-4ca9-a867-9a36d2b23fb3" targetNamespace="http://schemas.microsoft.com/office/2006/metadata/properties" ma:root="true" ma:fieldsID="d20821c5596c0c0bcf314e192c5a19a9" ns3:_="">
    <xsd:import namespace="adcb4e6e-7cb1-4ca9-a867-9a36d2b23fb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cb4e6e-7cb1-4ca9-a867-9a36d2b23f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638DEE4-BDFB-474B-93F6-527F1A39DE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dcb4e6e-7cb1-4ca9-a867-9a36d2b23fb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B26326E-7832-4C65-9DB3-7196214BC69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B89383B-0B08-47C9-946C-45338D9B4D8F}">
  <ds:schemaRefs>
    <ds:schemaRef ds:uri="http://purl.org/dc/dcmitype/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www.w3.org/XML/1998/namespace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adcb4e6e-7cb1-4ca9-a867-9a36d2b23fb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2624</Words>
  <Application>Microsoft Office PowerPoint</Application>
  <PresentationFormat>A4 용지(210x297mm)</PresentationFormat>
  <Paragraphs>563</Paragraphs>
  <Slides>26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1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smhrd</dc:creator>
  <cp:lastModifiedBy>채민호</cp:lastModifiedBy>
  <cp:revision>81</cp:revision>
  <dcterms:created xsi:type="dcterms:W3CDTF">2021-07-16T05:18:45Z</dcterms:created>
  <dcterms:modified xsi:type="dcterms:W3CDTF">2025-08-22T06:11:39Z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0x010100E033F940C3A0324CAB8E1D2B1EB62AB5</vt:lpwstr>
  </property>
</Properties>
</file>

<file path=docProps/thumbnail.jpeg>
</file>